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 autoAdjust="0"/>
    <p:restoredTop sz="94652" autoAdjust="0"/>
  </p:normalViewPr>
  <p:slideViewPr>
    <p:cSldViewPr>
      <p:cViewPr>
        <p:scale>
          <a:sx n="51" d="100"/>
          <a:sy n="51" d="100"/>
        </p:scale>
        <p:origin x="-438" y="1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3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8005" y="587541"/>
            <a:ext cx="7299325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31301" y="4880552"/>
            <a:ext cx="9904094" cy="375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36874" y="338326"/>
            <a:ext cx="2951124" cy="32726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641" y="3610914"/>
            <a:ext cx="6191249" cy="63531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6999" y="1033617"/>
            <a:ext cx="964565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spc="-1080" dirty="0" smtClean="0"/>
              <a:t>JUNK FOOD     CLASSIFICATION</a:t>
            </a:r>
            <a:endParaRPr sz="7200" dirty="0"/>
          </a:p>
        </p:txBody>
      </p:sp>
      <p:sp>
        <p:nvSpPr>
          <p:cNvPr id="5" name="object 5"/>
          <p:cNvSpPr txBox="1"/>
          <p:nvPr/>
        </p:nvSpPr>
        <p:spPr>
          <a:xfrm>
            <a:off x="7994784" y="4236100"/>
            <a:ext cx="1920239" cy="734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5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465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650" spc="18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46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46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endParaRPr sz="465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56700" y="4236100"/>
            <a:ext cx="5497700" cy="7277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650" spc="75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U </a:t>
            </a:r>
            <a:r>
              <a:rPr lang="en-US" sz="4650" spc="75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PREMKUMAR</a:t>
            </a:r>
            <a:endParaRPr sz="4650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94784" y="4944235"/>
            <a:ext cx="7740650" cy="1670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100"/>
              </a:spcBef>
              <a:tabLst>
                <a:tab pos="2608580" algn="l"/>
                <a:tab pos="3046095" algn="l"/>
              </a:tabLst>
            </a:pPr>
            <a:r>
              <a:rPr sz="46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DEPT:	</a:t>
            </a:r>
            <a:r>
              <a:rPr sz="46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IIIrd</a:t>
            </a:r>
            <a:r>
              <a:rPr sz="46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650" spc="320" dirty="0">
                <a:solidFill>
                  <a:srgbClr val="FFFFFF"/>
                </a:solidFill>
                <a:latin typeface="Lucida Sans Unicode"/>
                <a:cs typeface="Lucida Sans Unicode"/>
              </a:rPr>
              <a:t>year</a:t>
            </a:r>
            <a:r>
              <a:rPr sz="46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650" spc="204" dirty="0">
                <a:solidFill>
                  <a:srgbClr val="FFFFFF"/>
                </a:solidFill>
                <a:latin typeface="Lucida Sans Unicode"/>
                <a:cs typeface="Lucida Sans Unicode"/>
              </a:rPr>
              <a:t>BE-CSE </a:t>
            </a:r>
            <a:r>
              <a:rPr sz="4650" spc="-14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65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REG</a:t>
            </a:r>
            <a:r>
              <a:rPr sz="465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6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NO:		</a:t>
            </a:r>
            <a:r>
              <a:rPr sz="4650" spc="-385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211521104</a:t>
            </a:r>
            <a:r>
              <a:rPr lang="en-US" sz="4650" spc="-385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117</a:t>
            </a:r>
            <a:endParaRPr sz="46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5106" y="2415645"/>
              <a:ext cx="6857999" cy="69532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5564" y="2415645"/>
              <a:ext cx="6857999" cy="69532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347718" y="1539408"/>
            <a:ext cx="40424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55" dirty="0">
                <a:solidFill>
                  <a:srgbClr val="0FB4BE"/>
                </a:solidFill>
                <a:latin typeface="Verdana"/>
                <a:cs typeface="Verdana"/>
              </a:rPr>
              <a:t>Data</a:t>
            </a:r>
            <a:r>
              <a:rPr sz="3500" spc="-245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3500" spc="20" dirty="0">
                <a:solidFill>
                  <a:srgbClr val="0FB4BE"/>
                </a:solidFill>
                <a:latin typeface="Verdana"/>
                <a:cs typeface="Verdana"/>
              </a:rPr>
              <a:t>visualization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56948" y="709114"/>
            <a:ext cx="356997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5" dirty="0"/>
              <a:t>O</a:t>
            </a:r>
            <a:r>
              <a:rPr spc="-730" dirty="0"/>
              <a:t>U</a:t>
            </a:r>
            <a:r>
              <a:rPr spc="-690" dirty="0"/>
              <a:t>T</a:t>
            </a:r>
            <a:r>
              <a:rPr spc="-835" dirty="0"/>
              <a:t>P</a:t>
            </a:r>
            <a:r>
              <a:rPr spc="-730" dirty="0"/>
              <a:t>U</a:t>
            </a:r>
            <a:r>
              <a:rPr spc="-685" dirty="0"/>
              <a:t>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4377" y="1874445"/>
            <a:ext cx="14992349" cy="73818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5303" y="962088"/>
            <a:ext cx="110058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0" spc="-229" dirty="0">
                <a:solidFill>
                  <a:srgbClr val="0FB4BE"/>
                </a:solidFill>
                <a:latin typeface="Verdana"/>
                <a:cs typeface="Verdana"/>
              </a:rPr>
              <a:t>R</a:t>
            </a:r>
            <a:r>
              <a:rPr sz="3500" b="0" spc="65" dirty="0">
                <a:solidFill>
                  <a:srgbClr val="0FB4BE"/>
                </a:solidFill>
                <a:latin typeface="Verdana"/>
                <a:cs typeface="Verdana"/>
              </a:rPr>
              <a:t>e</a:t>
            </a:r>
            <a:r>
              <a:rPr sz="3500" b="0" spc="40" dirty="0">
                <a:solidFill>
                  <a:srgbClr val="0FB4BE"/>
                </a:solidFill>
                <a:latin typeface="Verdana"/>
                <a:cs typeface="Verdana"/>
              </a:rPr>
              <a:t>s</a:t>
            </a:r>
            <a:r>
              <a:rPr sz="3500" b="0" spc="-100" dirty="0">
                <a:solidFill>
                  <a:srgbClr val="0FB4BE"/>
                </a:solidFill>
                <a:latin typeface="Verdana"/>
                <a:cs typeface="Verdana"/>
              </a:rPr>
              <a:t>N</a:t>
            </a:r>
            <a:r>
              <a:rPr sz="3500" b="0" spc="65" dirty="0">
                <a:solidFill>
                  <a:srgbClr val="0FB4BE"/>
                </a:solidFill>
                <a:latin typeface="Verdana"/>
                <a:cs typeface="Verdana"/>
              </a:rPr>
              <a:t>e</a:t>
            </a:r>
            <a:r>
              <a:rPr sz="3500" b="0" spc="-85" dirty="0">
                <a:solidFill>
                  <a:srgbClr val="0FB4BE"/>
                </a:solidFill>
                <a:latin typeface="Verdana"/>
                <a:cs typeface="Verdana"/>
              </a:rPr>
              <a:t>t</a:t>
            </a:r>
            <a:r>
              <a:rPr sz="3500" b="0" spc="5" dirty="0">
                <a:solidFill>
                  <a:srgbClr val="0FB4BE"/>
                </a:solidFill>
                <a:latin typeface="Verdana"/>
                <a:cs typeface="Verdana"/>
              </a:rPr>
              <a:t>5</a:t>
            </a:r>
            <a:r>
              <a:rPr sz="3500" b="0" spc="10" dirty="0">
                <a:solidFill>
                  <a:srgbClr val="0FB4BE"/>
                </a:solidFill>
                <a:latin typeface="Verdana"/>
                <a:cs typeface="Verdana"/>
              </a:rPr>
              <a:t>0</a:t>
            </a:r>
            <a:r>
              <a:rPr sz="3500" b="0" spc="30" dirty="0">
                <a:solidFill>
                  <a:srgbClr val="0FB4BE"/>
                </a:solidFill>
                <a:latin typeface="Verdana"/>
                <a:cs typeface="Verdana"/>
              </a:rPr>
              <a:t>V</a:t>
            </a:r>
            <a:r>
              <a:rPr sz="3500" b="0" spc="-215" dirty="0">
                <a:solidFill>
                  <a:srgbClr val="0FB4BE"/>
                </a:solidFill>
                <a:latin typeface="Verdana"/>
                <a:cs typeface="Verdana"/>
              </a:rPr>
              <a:t>2</a:t>
            </a:r>
            <a:r>
              <a:rPr sz="3500" b="0" spc="455" dirty="0">
                <a:solidFill>
                  <a:srgbClr val="0FB4BE"/>
                </a:solidFill>
                <a:latin typeface="Verdana"/>
                <a:cs typeface="Verdana"/>
              </a:rPr>
              <a:t>-</a:t>
            </a:r>
            <a:r>
              <a:rPr sz="3500" b="0" spc="-185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3500" b="0" spc="130" dirty="0">
                <a:solidFill>
                  <a:srgbClr val="0FB4BE"/>
                </a:solidFill>
                <a:latin typeface="Verdana"/>
                <a:cs typeface="Verdana"/>
              </a:rPr>
              <a:t>M</a:t>
            </a:r>
            <a:r>
              <a:rPr sz="3500" b="0" spc="-20" dirty="0">
                <a:solidFill>
                  <a:srgbClr val="0FB4BE"/>
                </a:solidFill>
                <a:latin typeface="Verdana"/>
                <a:cs typeface="Verdana"/>
              </a:rPr>
              <a:t>O</a:t>
            </a:r>
            <a:r>
              <a:rPr sz="3500" b="0" spc="-225" dirty="0">
                <a:solidFill>
                  <a:srgbClr val="0FB4BE"/>
                </a:solidFill>
                <a:latin typeface="Verdana"/>
                <a:cs typeface="Verdana"/>
              </a:rPr>
              <a:t>D</a:t>
            </a:r>
            <a:r>
              <a:rPr sz="3500" b="0" spc="-385" dirty="0">
                <a:solidFill>
                  <a:srgbClr val="0FB4BE"/>
                </a:solidFill>
                <a:latin typeface="Verdana"/>
                <a:cs typeface="Verdana"/>
              </a:rPr>
              <a:t>E</a:t>
            </a:r>
            <a:r>
              <a:rPr sz="3500" b="0" spc="-395" dirty="0">
                <a:solidFill>
                  <a:srgbClr val="0FB4BE"/>
                </a:solidFill>
                <a:latin typeface="Verdana"/>
                <a:cs typeface="Verdana"/>
              </a:rPr>
              <a:t>L</a:t>
            </a:r>
            <a:r>
              <a:rPr sz="3500" b="0" spc="-185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3500" b="0" spc="254" dirty="0">
                <a:solidFill>
                  <a:srgbClr val="0FB4BE"/>
                </a:solidFill>
                <a:latin typeface="Verdana"/>
                <a:cs typeface="Verdana"/>
              </a:rPr>
              <a:t>C</a:t>
            </a:r>
            <a:r>
              <a:rPr sz="3500" b="0" spc="-20" dirty="0">
                <a:solidFill>
                  <a:srgbClr val="0FB4BE"/>
                </a:solidFill>
                <a:latin typeface="Verdana"/>
                <a:cs typeface="Verdana"/>
              </a:rPr>
              <a:t>O</a:t>
            </a:r>
            <a:r>
              <a:rPr sz="3500" b="0" spc="130" dirty="0">
                <a:solidFill>
                  <a:srgbClr val="0FB4BE"/>
                </a:solidFill>
                <a:latin typeface="Verdana"/>
                <a:cs typeface="Verdana"/>
              </a:rPr>
              <a:t>M</a:t>
            </a:r>
            <a:r>
              <a:rPr sz="3500" b="0" spc="-35" dirty="0">
                <a:solidFill>
                  <a:srgbClr val="0FB4BE"/>
                </a:solidFill>
                <a:latin typeface="Verdana"/>
                <a:cs typeface="Verdana"/>
              </a:rPr>
              <a:t>P</a:t>
            </a:r>
            <a:r>
              <a:rPr sz="3500" b="0" spc="-555" dirty="0">
                <a:solidFill>
                  <a:srgbClr val="0FB4BE"/>
                </a:solidFill>
                <a:latin typeface="Verdana"/>
                <a:cs typeface="Verdana"/>
              </a:rPr>
              <a:t>I</a:t>
            </a:r>
            <a:r>
              <a:rPr sz="3500" b="0" spc="-400" dirty="0">
                <a:solidFill>
                  <a:srgbClr val="0FB4BE"/>
                </a:solidFill>
                <a:latin typeface="Verdana"/>
                <a:cs typeface="Verdana"/>
              </a:rPr>
              <a:t>L</a:t>
            </a:r>
            <a:r>
              <a:rPr sz="3500" b="0" spc="40" dirty="0">
                <a:solidFill>
                  <a:srgbClr val="0FB4BE"/>
                </a:solidFill>
                <a:latin typeface="Verdana"/>
                <a:cs typeface="Verdana"/>
              </a:rPr>
              <a:t>A</a:t>
            </a:r>
            <a:r>
              <a:rPr sz="3500" b="0" spc="-190" dirty="0">
                <a:solidFill>
                  <a:srgbClr val="0FB4BE"/>
                </a:solidFill>
                <a:latin typeface="Verdana"/>
                <a:cs typeface="Verdana"/>
              </a:rPr>
              <a:t>T</a:t>
            </a:r>
            <a:r>
              <a:rPr sz="3500" b="0" spc="-555" dirty="0">
                <a:solidFill>
                  <a:srgbClr val="0FB4BE"/>
                </a:solidFill>
                <a:latin typeface="Verdana"/>
                <a:cs typeface="Verdana"/>
              </a:rPr>
              <a:t>I</a:t>
            </a:r>
            <a:r>
              <a:rPr sz="3500" b="0" spc="-20" dirty="0">
                <a:solidFill>
                  <a:srgbClr val="0FB4BE"/>
                </a:solidFill>
                <a:latin typeface="Verdana"/>
                <a:cs typeface="Verdana"/>
              </a:rPr>
              <a:t>O</a:t>
            </a:r>
            <a:r>
              <a:rPr sz="3500" b="0" spc="-95" dirty="0">
                <a:solidFill>
                  <a:srgbClr val="0FB4BE"/>
                </a:solidFill>
                <a:latin typeface="Verdana"/>
                <a:cs typeface="Verdana"/>
              </a:rPr>
              <a:t>N</a:t>
            </a:r>
            <a:r>
              <a:rPr sz="3500" b="0" spc="-185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3500" b="0" spc="40" dirty="0">
                <a:solidFill>
                  <a:srgbClr val="0FB4BE"/>
                </a:solidFill>
                <a:latin typeface="Verdana"/>
                <a:cs typeface="Verdana"/>
              </a:rPr>
              <a:t>A</a:t>
            </a:r>
            <a:r>
              <a:rPr sz="3500" b="0" spc="-100" dirty="0">
                <a:solidFill>
                  <a:srgbClr val="0FB4BE"/>
                </a:solidFill>
                <a:latin typeface="Verdana"/>
                <a:cs typeface="Verdana"/>
              </a:rPr>
              <a:t>N</a:t>
            </a:r>
            <a:r>
              <a:rPr sz="3500" b="0" spc="-220" dirty="0">
                <a:solidFill>
                  <a:srgbClr val="0FB4BE"/>
                </a:solidFill>
                <a:latin typeface="Verdana"/>
                <a:cs typeface="Verdana"/>
              </a:rPr>
              <a:t>D</a:t>
            </a:r>
            <a:r>
              <a:rPr sz="3500" b="0" spc="-185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3500" b="0" spc="-190" dirty="0">
                <a:solidFill>
                  <a:srgbClr val="0FB4BE"/>
                </a:solidFill>
                <a:latin typeface="Verdana"/>
                <a:cs typeface="Verdana"/>
              </a:rPr>
              <a:t>T</a:t>
            </a:r>
            <a:r>
              <a:rPr sz="3500" b="0" spc="-229" dirty="0">
                <a:solidFill>
                  <a:srgbClr val="0FB4BE"/>
                </a:solidFill>
                <a:latin typeface="Verdana"/>
                <a:cs typeface="Verdana"/>
              </a:rPr>
              <a:t>R</a:t>
            </a:r>
            <a:r>
              <a:rPr sz="3500" b="0" spc="40" dirty="0">
                <a:solidFill>
                  <a:srgbClr val="0FB4BE"/>
                </a:solidFill>
                <a:latin typeface="Verdana"/>
                <a:cs typeface="Verdana"/>
              </a:rPr>
              <a:t>A</a:t>
            </a:r>
            <a:r>
              <a:rPr sz="3500" b="0" spc="-555" dirty="0">
                <a:solidFill>
                  <a:srgbClr val="0FB4BE"/>
                </a:solidFill>
                <a:latin typeface="Verdana"/>
                <a:cs typeface="Verdana"/>
              </a:rPr>
              <a:t>I</a:t>
            </a:r>
            <a:r>
              <a:rPr sz="3500" b="0" spc="-100" dirty="0">
                <a:solidFill>
                  <a:srgbClr val="0FB4BE"/>
                </a:solidFill>
                <a:latin typeface="Verdana"/>
                <a:cs typeface="Verdana"/>
              </a:rPr>
              <a:t>N</a:t>
            </a:r>
            <a:r>
              <a:rPr sz="3500" b="0" spc="-555" dirty="0">
                <a:solidFill>
                  <a:srgbClr val="0FB4BE"/>
                </a:solidFill>
                <a:latin typeface="Verdana"/>
                <a:cs typeface="Verdana"/>
              </a:rPr>
              <a:t>I</a:t>
            </a:r>
            <a:r>
              <a:rPr sz="3500" b="0" spc="-100" dirty="0">
                <a:solidFill>
                  <a:srgbClr val="0FB4BE"/>
                </a:solidFill>
                <a:latin typeface="Verdana"/>
                <a:cs typeface="Verdana"/>
              </a:rPr>
              <a:t>N</a:t>
            </a:r>
            <a:r>
              <a:rPr sz="3500" b="0" spc="-10" dirty="0">
                <a:solidFill>
                  <a:srgbClr val="0FB4BE"/>
                </a:solidFill>
                <a:latin typeface="Verdana"/>
                <a:cs typeface="Verdana"/>
              </a:rPr>
              <a:t>G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5444" y="2825138"/>
            <a:ext cx="8210549" cy="46386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01924" y="2828710"/>
            <a:ext cx="6105524" cy="5143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6415270" cy="20859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20435" y="2117482"/>
            <a:ext cx="337756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35" dirty="0">
                <a:solidFill>
                  <a:srgbClr val="0FB4BE"/>
                </a:solidFill>
                <a:latin typeface="Tahoma"/>
                <a:cs typeface="Tahoma"/>
              </a:rPr>
              <a:t>High</a:t>
            </a:r>
            <a:r>
              <a:rPr sz="3500" b="1" spc="-35" dirty="0">
                <a:solidFill>
                  <a:srgbClr val="0FB4BE"/>
                </a:solidFill>
                <a:latin typeface="Tahoma"/>
                <a:cs typeface="Tahoma"/>
              </a:rPr>
              <a:t> </a:t>
            </a:r>
            <a:r>
              <a:rPr sz="3500" b="1" spc="180" dirty="0">
                <a:solidFill>
                  <a:srgbClr val="0FB4BE"/>
                </a:solidFill>
                <a:latin typeface="Tahoma"/>
                <a:cs typeface="Tahoma"/>
              </a:rPr>
              <a:t>accuracy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82245" y="720450"/>
            <a:ext cx="375666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45" dirty="0">
                <a:latin typeface="Tahoma"/>
                <a:cs typeface="Tahoma"/>
              </a:rPr>
              <a:t>R</a:t>
            </a:r>
            <a:r>
              <a:rPr spc="-484" dirty="0">
                <a:latin typeface="Tahoma"/>
                <a:cs typeface="Tahoma"/>
              </a:rPr>
              <a:t>E</a:t>
            </a:r>
            <a:r>
              <a:rPr spc="-75" dirty="0">
                <a:latin typeface="Tahoma"/>
                <a:cs typeface="Tahoma"/>
              </a:rPr>
              <a:t>S</a:t>
            </a:r>
            <a:r>
              <a:rPr spc="-215" dirty="0">
                <a:latin typeface="Tahoma"/>
                <a:cs typeface="Tahoma"/>
              </a:rPr>
              <a:t>U</a:t>
            </a:r>
            <a:r>
              <a:rPr spc="-795" dirty="0">
                <a:latin typeface="Tahoma"/>
                <a:cs typeface="Tahoma"/>
              </a:rPr>
              <a:t>L</a:t>
            </a:r>
            <a:r>
              <a:rPr spc="-204" dirty="0">
                <a:latin typeface="Tahoma"/>
                <a:cs typeface="Tahoma"/>
              </a:rPr>
              <a:t>T</a:t>
            </a:r>
            <a:r>
              <a:rPr spc="-70" dirty="0">
                <a:latin typeface="Tahoma"/>
                <a:cs typeface="Tahoma"/>
              </a:rPr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16000" y="7484471"/>
            <a:ext cx="10893425" cy="2035175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  <a:tabLst>
                <a:tab pos="3380740" algn="l"/>
              </a:tabLst>
            </a:pPr>
            <a:r>
              <a:rPr sz="3500" b="1" spc="40" dirty="0">
                <a:solidFill>
                  <a:srgbClr val="0FB4BE"/>
                </a:solidFill>
                <a:latin typeface="Tahoma"/>
                <a:cs typeface="Tahoma"/>
              </a:rPr>
              <a:t>Visualization:	</a:t>
            </a:r>
            <a:r>
              <a:rPr sz="3500" b="1" spc="35" dirty="0">
                <a:solidFill>
                  <a:srgbClr val="FFFFFF"/>
                </a:solidFill>
                <a:latin typeface="Tahoma"/>
                <a:cs typeface="Tahoma"/>
              </a:rPr>
              <a:t>High</a:t>
            </a:r>
            <a:r>
              <a:rPr sz="35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b="1" spc="35" dirty="0">
                <a:solidFill>
                  <a:srgbClr val="FFFFFF"/>
                </a:solidFill>
                <a:latin typeface="Tahoma"/>
                <a:cs typeface="Tahoma"/>
              </a:rPr>
              <a:t>level</a:t>
            </a:r>
            <a:r>
              <a:rPr sz="35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b="1" spc="185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r>
              <a:rPr sz="3500" b="1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b="1" spc="50" dirty="0">
                <a:solidFill>
                  <a:srgbClr val="FFFFFF"/>
                </a:solidFill>
                <a:latin typeface="Tahoma"/>
                <a:cs typeface="Tahoma"/>
              </a:rPr>
              <a:t>visualization</a:t>
            </a:r>
            <a:endParaRPr sz="3500">
              <a:latin typeface="Tahoma"/>
              <a:cs typeface="Tahoma"/>
            </a:endParaRPr>
          </a:p>
          <a:p>
            <a:pPr marL="12700" marR="5080">
              <a:lnSpc>
                <a:spcPts val="4130"/>
              </a:lnSpc>
              <a:spcBef>
                <a:spcPts val="1814"/>
              </a:spcBef>
            </a:pPr>
            <a:r>
              <a:rPr sz="3500" spc="-555" dirty="0">
                <a:solidFill>
                  <a:srgbClr val="FAFAFA"/>
                </a:solidFill>
                <a:latin typeface="Verdana"/>
                <a:cs typeface="Verdana"/>
              </a:rPr>
              <a:t>I</a:t>
            </a:r>
            <a:r>
              <a:rPr sz="3500" spc="-80" dirty="0">
                <a:solidFill>
                  <a:srgbClr val="FAFAFA"/>
                </a:solidFill>
                <a:latin typeface="Verdana"/>
                <a:cs typeface="Verdana"/>
              </a:rPr>
              <a:t>t</a:t>
            </a:r>
            <a:r>
              <a:rPr sz="3500" spc="-185" dirty="0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sz="3500" spc="270" dirty="0">
                <a:solidFill>
                  <a:srgbClr val="FAFAFA"/>
                </a:solidFill>
                <a:latin typeface="Verdana"/>
                <a:cs typeface="Verdana"/>
              </a:rPr>
              <a:t>c</a:t>
            </a:r>
            <a:r>
              <a:rPr sz="3500" spc="265" dirty="0">
                <a:solidFill>
                  <a:srgbClr val="FAFAFA"/>
                </a:solidFill>
                <a:latin typeface="Verdana"/>
                <a:cs typeface="Verdana"/>
              </a:rPr>
              <a:t>a</a:t>
            </a:r>
            <a:r>
              <a:rPr sz="3500" spc="55" dirty="0">
                <a:solidFill>
                  <a:srgbClr val="FAFAFA"/>
                </a:solidFill>
                <a:latin typeface="Verdana"/>
                <a:cs typeface="Verdana"/>
              </a:rPr>
              <a:t>n</a:t>
            </a:r>
            <a:r>
              <a:rPr sz="3500" spc="-185" dirty="0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sz="3500" spc="185" dirty="0">
                <a:solidFill>
                  <a:srgbClr val="FAFAFA"/>
                </a:solidFill>
                <a:latin typeface="Verdana"/>
                <a:cs typeface="Verdana"/>
              </a:rPr>
              <a:t>b</a:t>
            </a:r>
            <a:r>
              <a:rPr sz="3500" spc="70" dirty="0">
                <a:solidFill>
                  <a:srgbClr val="FAFAFA"/>
                </a:solidFill>
                <a:latin typeface="Verdana"/>
                <a:cs typeface="Verdana"/>
              </a:rPr>
              <a:t>e</a:t>
            </a:r>
            <a:r>
              <a:rPr sz="3500" spc="-185" dirty="0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sz="3500" spc="50" dirty="0">
                <a:solidFill>
                  <a:srgbClr val="FAFAFA"/>
                </a:solidFill>
                <a:latin typeface="Verdana"/>
                <a:cs typeface="Verdana"/>
              </a:rPr>
              <a:t>u</a:t>
            </a:r>
            <a:r>
              <a:rPr sz="3500" spc="40" dirty="0">
                <a:solidFill>
                  <a:srgbClr val="FAFAFA"/>
                </a:solidFill>
                <a:latin typeface="Verdana"/>
                <a:cs typeface="Verdana"/>
              </a:rPr>
              <a:t>s</a:t>
            </a:r>
            <a:r>
              <a:rPr sz="3500" spc="65" dirty="0">
                <a:solidFill>
                  <a:srgbClr val="FAFAFA"/>
                </a:solidFill>
                <a:latin typeface="Verdana"/>
                <a:cs typeface="Verdana"/>
              </a:rPr>
              <a:t>e</a:t>
            </a:r>
            <a:r>
              <a:rPr sz="3500" spc="190" dirty="0">
                <a:solidFill>
                  <a:srgbClr val="FAFAFA"/>
                </a:solidFill>
                <a:latin typeface="Verdana"/>
                <a:cs typeface="Verdana"/>
              </a:rPr>
              <a:t>d</a:t>
            </a:r>
            <a:r>
              <a:rPr sz="3500" spc="-185" dirty="0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sz="3500" spc="-75" dirty="0">
                <a:solidFill>
                  <a:srgbClr val="FAFAFA"/>
                </a:solidFill>
                <a:latin typeface="Verdana"/>
                <a:cs typeface="Verdana"/>
              </a:rPr>
              <a:t>f</a:t>
            </a:r>
            <a:r>
              <a:rPr sz="3500" spc="100" dirty="0">
                <a:solidFill>
                  <a:srgbClr val="FAFAFA"/>
                </a:solidFill>
                <a:latin typeface="Verdana"/>
                <a:cs typeface="Verdana"/>
              </a:rPr>
              <a:t>o</a:t>
            </a:r>
            <a:r>
              <a:rPr sz="3500" spc="-150" dirty="0">
                <a:solidFill>
                  <a:srgbClr val="FAFAFA"/>
                </a:solidFill>
                <a:latin typeface="Verdana"/>
                <a:cs typeface="Verdana"/>
              </a:rPr>
              <a:t>r</a:t>
            </a:r>
            <a:r>
              <a:rPr sz="3500" spc="-185" dirty="0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sz="3500" spc="30" dirty="0">
                <a:solidFill>
                  <a:srgbClr val="0FB4BE"/>
                </a:solidFill>
                <a:latin typeface="Verdana"/>
                <a:cs typeface="Verdana"/>
              </a:rPr>
              <a:t>V</a:t>
            </a:r>
            <a:r>
              <a:rPr sz="3500" spc="65" dirty="0">
                <a:solidFill>
                  <a:srgbClr val="0FB4BE"/>
                </a:solidFill>
                <a:latin typeface="Verdana"/>
                <a:cs typeface="Verdana"/>
              </a:rPr>
              <a:t>e</a:t>
            </a:r>
            <a:r>
              <a:rPr sz="3500" spc="-155" dirty="0">
                <a:solidFill>
                  <a:srgbClr val="0FB4BE"/>
                </a:solidFill>
                <a:latin typeface="Verdana"/>
                <a:cs typeface="Verdana"/>
              </a:rPr>
              <a:t>r</a:t>
            </a:r>
            <a:r>
              <a:rPr sz="3500" spc="40" dirty="0">
                <a:solidFill>
                  <a:srgbClr val="0FB4BE"/>
                </a:solidFill>
                <a:latin typeface="Verdana"/>
                <a:cs typeface="Verdana"/>
              </a:rPr>
              <a:t>s</a:t>
            </a:r>
            <a:r>
              <a:rPr sz="3500" spc="265" dirty="0">
                <a:solidFill>
                  <a:srgbClr val="0FB4BE"/>
                </a:solidFill>
                <a:latin typeface="Verdana"/>
                <a:cs typeface="Verdana"/>
              </a:rPr>
              <a:t>a</a:t>
            </a:r>
            <a:r>
              <a:rPr sz="3500" spc="-85" dirty="0">
                <a:solidFill>
                  <a:srgbClr val="0FB4BE"/>
                </a:solidFill>
                <a:latin typeface="Verdana"/>
                <a:cs typeface="Verdana"/>
              </a:rPr>
              <a:t>t</a:t>
            </a:r>
            <a:r>
              <a:rPr sz="3500" spc="-45" dirty="0">
                <a:solidFill>
                  <a:srgbClr val="0FB4BE"/>
                </a:solidFill>
                <a:latin typeface="Verdana"/>
                <a:cs typeface="Verdana"/>
              </a:rPr>
              <a:t>il</a:t>
            </a:r>
            <a:r>
              <a:rPr sz="3500" spc="70" dirty="0">
                <a:solidFill>
                  <a:srgbClr val="0FB4BE"/>
                </a:solidFill>
                <a:latin typeface="Verdana"/>
                <a:cs typeface="Verdana"/>
              </a:rPr>
              <a:t>e</a:t>
            </a:r>
            <a:r>
              <a:rPr sz="3500" spc="-185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3500" spc="265" dirty="0">
                <a:solidFill>
                  <a:srgbClr val="0FB4BE"/>
                </a:solidFill>
                <a:latin typeface="Verdana"/>
                <a:cs typeface="Verdana"/>
              </a:rPr>
              <a:t>a</a:t>
            </a:r>
            <a:r>
              <a:rPr sz="3500" spc="185" dirty="0">
                <a:solidFill>
                  <a:srgbClr val="0FB4BE"/>
                </a:solidFill>
                <a:latin typeface="Verdana"/>
                <a:cs typeface="Verdana"/>
              </a:rPr>
              <a:t>pp</a:t>
            </a:r>
            <a:r>
              <a:rPr sz="3500" spc="-45" dirty="0">
                <a:solidFill>
                  <a:srgbClr val="0FB4BE"/>
                </a:solidFill>
                <a:latin typeface="Verdana"/>
                <a:cs typeface="Verdana"/>
              </a:rPr>
              <a:t>li</a:t>
            </a:r>
            <a:r>
              <a:rPr sz="3500" spc="270" dirty="0">
                <a:solidFill>
                  <a:srgbClr val="0FB4BE"/>
                </a:solidFill>
                <a:latin typeface="Verdana"/>
                <a:cs typeface="Verdana"/>
              </a:rPr>
              <a:t>c</a:t>
            </a:r>
            <a:r>
              <a:rPr sz="3500" spc="265" dirty="0">
                <a:solidFill>
                  <a:srgbClr val="0FB4BE"/>
                </a:solidFill>
                <a:latin typeface="Verdana"/>
                <a:cs typeface="Verdana"/>
              </a:rPr>
              <a:t>a</a:t>
            </a:r>
            <a:r>
              <a:rPr sz="3500" spc="-85" dirty="0">
                <a:solidFill>
                  <a:srgbClr val="0FB4BE"/>
                </a:solidFill>
                <a:latin typeface="Verdana"/>
                <a:cs typeface="Verdana"/>
              </a:rPr>
              <a:t>t</a:t>
            </a:r>
            <a:r>
              <a:rPr sz="3500" spc="-45" dirty="0">
                <a:solidFill>
                  <a:srgbClr val="0FB4BE"/>
                </a:solidFill>
                <a:latin typeface="Verdana"/>
                <a:cs typeface="Verdana"/>
              </a:rPr>
              <a:t>i</a:t>
            </a:r>
            <a:r>
              <a:rPr sz="3500" spc="100" dirty="0">
                <a:solidFill>
                  <a:srgbClr val="0FB4BE"/>
                </a:solidFill>
                <a:latin typeface="Verdana"/>
                <a:cs typeface="Verdana"/>
              </a:rPr>
              <a:t>o</a:t>
            </a:r>
            <a:r>
              <a:rPr sz="3500" spc="50" dirty="0">
                <a:solidFill>
                  <a:srgbClr val="0FB4BE"/>
                </a:solidFill>
                <a:latin typeface="Verdana"/>
                <a:cs typeface="Verdana"/>
              </a:rPr>
              <a:t>n</a:t>
            </a:r>
            <a:r>
              <a:rPr sz="3500" spc="45" dirty="0">
                <a:solidFill>
                  <a:srgbClr val="0FB4BE"/>
                </a:solidFill>
                <a:latin typeface="Verdana"/>
                <a:cs typeface="Verdana"/>
              </a:rPr>
              <a:t>s</a:t>
            </a:r>
            <a:r>
              <a:rPr sz="3500" spc="-180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3500" spc="40" dirty="0">
                <a:solidFill>
                  <a:srgbClr val="FAFAFA"/>
                </a:solidFill>
                <a:latin typeface="Verdana"/>
                <a:cs typeface="Verdana"/>
              </a:rPr>
              <a:t>s</a:t>
            </a:r>
            <a:r>
              <a:rPr sz="3500" spc="50" dirty="0">
                <a:solidFill>
                  <a:srgbClr val="FAFAFA"/>
                </a:solidFill>
                <a:latin typeface="Verdana"/>
                <a:cs typeface="Verdana"/>
              </a:rPr>
              <a:t>u</a:t>
            </a:r>
            <a:r>
              <a:rPr sz="3500" spc="270" dirty="0">
                <a:solidFill>
                  <a:srgbClr val="FAFAFA"/>
                </a:solidFill>
                <a:latin typeface="Verdana"/>
                <a:cs typeface="Verdana"/>
              </a:rPr>
              <a:t>c</a:t>
            </a:r>
            <a:r>
              <a:rPr sz="3500" spc="55" dirty="0">
                <a:solidFill>
                  <a:srgbClr val="FAFAFA"/>
                </a:solidFill>
                <a:latin typeface="Verdana"/>
                <a:cs typeface="Verdana"/>
              </a:rPr>
              <a:t>h</a:t>
            </a:r>
            <a:r>
              <a:rPr sz="3500" spc="-185" dirty="0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sz="3500" spc="265" dirty="0">
                <a:solidFill>
                  <a:srgbClr val="FAFAFA"/>
                </a:solidFill>
                <a:latin typeface="Verdana"/>
                <a:cs typeface="Verdana"/>
              </a:rPr>
              <a:t>a</a:t>
            </a:r>
            <a:r>
              <a:rPr sz="3500" spc="35" dirty="0">
                <a:solidFill>
                  <a:srgbClr val="FAFAFA"/>
                </a:solidFill>
                <a:latin typeface="Verdana"/>
                <a:cs typeface="Verdana"/>
              </a:rPr>
              <a:t>s  </a:t>
            </a:r>
            <a:r>
              <a:rPr sz="3500" spc="-70" dirty="0">
                <a:solidFill>
                  <a:srgbClr val="FAFAFA"/>
                </a:solidFill>
                <a:latin typeface="Verdana"/>
                <a:cs typeface="Verdana"/>
              </a:rPr>
              <a:t>Diet</a:t>
            </a:r>
            <a:r>
              <a:rPr sz="3500" spc="-190" dirty="0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sz="3500" spc="20" dirty="0">
                <a:solidFill>
                  <a:srgbClr val="FAFAFA"/>
                </a:solidFill>
                <a:latin typeface="Verdana"/>
                <a:cs typeface="Verdana"/>
              </a:rPr>
              <a:t>apps,</a:t>
            </a:r>
            <a:r>
              <a:rPr sz="3500" spc="-185" dirty="0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sz="3500" spc="45" dirty="0">
                <a:solidFill>
                  <a:srgbClr val="FAFAFA"/>
                </a:solidFill>
                <a:latin typeface="Verdana"/>
                <a:cs typeface="Verdana"/>
              </a:rPr>
              <a:t>Food</a:t>
            </a:r>
            <a:r>
              <a:rPr sz="3500" spc="-185" dirty="0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sz="3500" spc="120" dirty="0">
                <a:solidFill>
                  <a:srgbClr val="FAFAFA"/>
                </a:solidFill>
                <a:latin typeface="Verdana"/>
                <a:cs typeface="Verdana"/>
              </a:rPr>
              <a:t>chain</a:t>
            </a:r>
            <a:r>
              <a:rPr sz="3500" spc="-185" dirty="0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sz="3500" spc="-155" dirty="0">
                <a:solidFill>
                  <a:srgbClr val="FAFAFA"/>
                </a:solidFill>
                <a:latin typeface="Verdana"/>
                <a:cs typeface="Verdana"/>
              </a:rPr>
              <a:t>etc,.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3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427845" y="0"/>
            <a:ext cx="10860405" cy="10220325"/>
            <a:chOff x="7427845" y="0"/>
            <a:chExt cx="10860405" cy="10220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7845" y="0"/>
              <a:ext cx="10860153" cy="102203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2164" y="2461218"/>
              <a:ext cx="3467099" cy="44291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4286820"/>
            <a:ext cx="6404610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-880" dirty="0" smtClean="0"/>
              <a:t>T</a:t>
            </a:r>
            <a:r>
              <a:rPr sz="9000" spc="-950" dirty="0" smtClean="0"/>
              <a:t>H</a:t>
            </a:r>
            <a:r>
              <a:rPr sz="9000" spc="-645" dirty="0" smtClean="0"/>
              <a:t>A</a:t>
            </a:r>
            <a:r>
              <a:rPr sz="9000" spc="-890" dirty="0" smtClean="0"/>
              <a:t>N</a:t>
            </a:r>
            <a:r>
              <a:rPr sz="9000" spc="-875" dirty="0" smtClean="0"/>
              <a:t>K</a:t>
            </a:r>
            <a:r>
              <a:rPr lang="en-US" sz="9000" spc="-875" dirty="0" smtClean="0"/>
              <a:t> </a:t>
            </a:r>
            <a:r>
              <a:rPr sz="9000" spc="-844" dirty="0" smtClean="0"/>
              <a:t>Y</a:t>
            </a:r>
            <a:r>
              <a:rPr sz="9000" spc="-580" dirty="0" smtClean="0"/>
              <a:t>O</a:t>
            </a:r>
            <a:r>
              <a:rPr sz="9000" spc="-930" dirty="0" smtClean="0"/>
              <a:t>U</a:t>
            </a:r>
            <a:endParaRPr sz="9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5157423"/>
            <a:ext cx="10426700" cy="298158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 marR="5080">
              <a:lnSpc>
                <a:spcPts val="10950"/>
              </a:lnSpc>
              <a:spcBef>
                <a:spcPts val="1250"/>
              </a:spcBef>
            </a:pPr>
            <a:r>
              <a:rPr lang="en-US" sz="10000" b="1" spc="-1080" dirty="0" smtClean="0">
                <a:solidFill>
                  <a:srgbClr val="FFFFFF"/>
                </a:solidFill>
                <a:latin typeface="Verdana"/>
                <a:cs typeface="Verdana"/>
              </a:rPr>
              <a:t>JUNK </a:t>
            </a:r>
            <a:r>
              <a:rPr sz="10000" b="1" spc="-1080" dirty="0" smtClean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0000" b="1" spc="-650" dirty="0" smtClean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10000" b="1" spc="-655" dirty="0" smtClean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10000" b="1" spc="4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000" b="1" spc="-178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0000" b="1" spc="-7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0000" b="1" spc="-869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10000" b="1" spc="-25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0000" b="1" spc="-108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0000" b="1" spc="-25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0000" b="1" spc="4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000" b="1" spc="-7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0000" b="1" spc="-98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000" b="1" spc="-25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0000" b="1" spc="-6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000" b="1" spc="-9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10000" dirty="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4304" y="1654831"/>
            <a:ext cx="7753349" cy="65341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167409" cy="51434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4758021"/>
            <a:ext cx="2686685" cy="4705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b="0" spc="5" dirty="0">
                <a:solidFill>
                  <a:srgbClr val="0FB4BE"/>
                </a:solidFill>
                <a:latin typeface="Verdana"/>
                <a:cs typeface="Verdana"/>
              </a:rPr>
              <a:t>G</a:t>
            </a:r>
            <a:r>
              <a:rPr sz="2900" b="0" spc="-305" dirty="0">
                <a:solidFill>
                  <a:srgbClr val="0FB4BE"/>
                </a:solidFill>
                <a:latin typeface="Verdana"/>
                <a:cs typeface="Verdana"/>
              </a:rPr>
              <a:t>E</a:t>
            </a:r>
            <a:r>
              <a:rPr sz="2900" b="0" spc="-65" dirty="0">
                <a:solidFill>
                  <a:srgbClr val="0FB4BE"/>
                </a:solidFill>
                <a:latin typeface="Verdana"/>
                <a:cs typeface="Verdana"/>
              </a:rPr>
              <a:t>N</a:t>
            </a:r>
            <a:r>
              <a:rPr sz="2900" b="0" spc="-305" dirty="0">
                <a:solidFill>
                  <a:srgbClr val="0FB4BE"/>
                </a:solidFill>
                <a:latin typeface="Verdana"/>
                <a:cs typeface="Verdana"/>
              </a:rPr>
              <a:t>E</a:t>
            </a:r>
            <a:r>
              <a:rPr sz="2900" b="0" spc="-175" dirty="0">
                <a:solidFill>
                  <a:srgbClr val="0FB4BE"/>
                </a:solidFill>
                <a:latin typeface="Verdana"/>
                <a:cs typeface="Verdana"/>
              </a:rPr>
              <a:t>R</a:t>
            </a:r>
            <a:r>
              <a:rPr sz="2900" b="0" spc="50" dirty="0">
                <a:solidFill>
                  <a:srgbClr val="0FB4BE"/>
                </a:solidFill>
                <a:latin typeface="Verdana"/>
                <a:cs typeface="Verdana"/>
              </a:rPr>
              <a:t>A</a:t>
            </a:r>
            <a:r>
              <a:rPr sz="2900" b="0" spc="-145" dirty="0">
                <a:solidFill>
                  <a:srgbClr val="0FB4BE"/>
                </a:solidFill>
                <a:latin typeface="Verdana"/>
                <a:cs typeface="Verdana"/>
              </a:rPr>
              <a:t>T</a:t>
            </a:r>
            <a:r>
              <a:rPr sz="2900" b="0" spc="-450" dirty="0">
                <a:solidFill>
                  <a:srgbClr val="0FB4BE"/>
                </a:solidFill>
                <a:latin typeface="Verdana"/>
                <a:cs typeface="Verdana"/>
              </a:rPr>
              <a:t>I</a:t>
            </a:r>
            <a:r>
              <a:rPr sz="2900" b="0" spc="40" dirty="0">
                <a:solidFill>
                  <a:srgbClr val="0FB4BE"/>
                </a:solidFill>
                <a:latin typeface="Verdana"/>
                <a:cs typeface="Verdana"/>
              </a:rPr>
              <a:t>V</a:t>
            </a:r>
            <a:r>
              <a:rPr sz="2900" b="0" spc="-305" dirty="0">
                <a:solidFill>
                  <a:srgbClr val="0FB4BE"/>
                </a:solidFill>
                <a:latin typeface="Verdana"/>
                <a:cs typeface="Verdana"/>
              </a:rPr>
              <a:t>E</a:t>
            </a:r>
            <a:r>
              <a:rPr sz="2900" b="0" spc="-145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2900" b="0" spc="50" dirty="0">
                <a:solidFill>
                  <a:srgbClr val="0FB4BE"/>
                </a:solidFill>
                <a:latin typeface="Verdana"/>
                <a:cs typeface="Verdana"/>
              </a:rPr>
              <a:t>A</a:t>
            </a:r>
            <a:r>
              <a:rPr sz="2900" b="0" spc="-450" dirty="0">
                <a:solidFill>
                  <a:srgbClr val="0FB4BE"/>
                </a:solidFill>
                <a:latin typeface="Verdana"/>
                <a:cs typeface="Verdana"/>
              </a:rPr>
              <a:t>I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8222603"/>
            <a:ext cx="7023100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700" spc="-125" dirty="0">
                <a:solidFill>
                  <a:srgbClr val="FFFFFF"/>
                </a:solidFill>
                <a:latin typeface="Verdana"/>
                <a:cs typeface="Verdana"/>
              </a:rPr>
              <a:t>USING</a:t>
            </a:r>
            <a:r>
              <a:rPr sz="27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Verdana"/>
                <a:cs typeface="Verdana"/>
              </a:rPr>
              <a:t>CONVOLUTION</a:t>
            </a:r>
            <a:r>
              <a:rPr sz="27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Verdana"/>
                <a:cs typeface="Verdana"/>
              </a:rPr>
              <a:t>NEURAL</a:t>
            </a:r>
            <a:r>
              <a:rPr sz="27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Verdana"/>
                <a:cs typeface="Verdana"/>
              </a:rPr>
              <a:t>NETWORK</a:t>
            </a:r>
            <a:endParaRPr sz="2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399" y="6340831"/>
            <a:ext cx="133350" cy="1333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818193" y="6559918"/>
            <a:ext cx="3970654" cy="28575"/>
          </a:xfrm>
          <a:custGeom>
            <a:avLst/>
            <a:gdLst/>
            <a:ahLst/>
            <a:cxnLst/>
            <a:rect l="l" t="t" r="r" b="b"/>
            <a:pathLst>
              <a:path w="3970654" h="28575">
                <a:moveTo>
                  <a:pt x="3970147" y="0"/>
                </a:moveTo>
                <a:lnTo>
                  <a:pt x="2356548" y="0"/>
                </a:lnTo>
                <a:lnTo>
                  <a:pt x="2118334" y="0"/>
                </a:lnTo>
                <a:lnTo>
                  <a:pt x="1680286" y="0"/>
                </a:lnTo>
                <a:lnTo>
                  <a:pt x="0" y="0"/>
                </a:lnTo>
                <a:lnTo>
                  <a:pt x="0" y="28575"/>
                </a:lnTo>
                <a:lnTo>
                  <a:pt x="1680286" y="28575"/>
                </a:lnTo>
                <a:lnTo>
                  <a:pt x="2118334" y="28575"/>
                </a:lnTo>
                <a:lnTo>
                  <a:pt x="2356548" y="28575"/>
                </a:lnTo>
                <a:lnTo>
                  <a:pt x="3970147" y="28575"/>
                </a:lnTo>
                <a:lnTo>
                  <a:pt x="39701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399" y="7826732"/>
            <a:ext cx="133350" cy="1333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16000" y="2141571"/>
            <a:ext cx="13542010" cy="695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034">
              <a:lnSpc>
                <a:spcPct val="116100"/>
              </a:lnSpc>
              <a:spcBef>
                <a:spcPts val="100"/>
              </a:spcBef>
              <a:tabLst>
                <a:tab pos="2523490" algn="l"/>
              </a:tabLst>
            </a:pP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800" spc="-60" dirty="0">
                <a:solidFill>
                  <a:srgbClr val="FFFFFF"/>
                </a:solidFill>
                <a:latin typeface="Verdana"/>
                <a:cs typeface="Verdana"/>
              </a:rPr>
              <a:t>proliferation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lang="en-IN" sz="2800" spc="45" dirty="0" smtClean="0">
                <a:solidFill>
                  <a:srgbClr val="FFFFFF"/>
                </a:solidFill>
                <a:latin typeface="Verdana"/>
                <a:cs typeface="Verdana"/>
              </a:rPr>
              <a:t>Junk</a:t>
            </a:r>
            <a:r>
              <a:rPr sz="2800" spc="45" dirty="0" smtClean="0">
                <a:solidFill>
                  <a:srgbClr val="FFFFFF"/>
                </a:solidFill>
                <a:latin typeface="Verdana"/>
                <a:cs typeface="Verdana"/>
              </a:rPr>
              <a:t>-food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establishments 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worldwide 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has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led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800" spc="17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diverse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extensive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menu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landscape,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making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challenging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consumers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make </a:t>
            </a:r>
            <a:r>
              <a:rPr sz="2800" spc="-9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informed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Verdana"/>
                <a:cs typeface="Verdana"/>
              </a:rPr>
              <a:t>healthy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food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choices.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objective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IN" sz="2800" spc="-20" dirty="0" smtClean="0">
                <a:solidFill>
                  <a:srgbClr val="FFFFFF"/>
                </a:solidFill>
                <a:latin typeface="Verdana"/>
                <a:cs typeface="Verdana"/>
              </a:rPr>
              <a:t>Junk</a:t>
            </a:r>
            <a:r>
              <a:rPr sz="2800" spc="-145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food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classification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8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800" spc="-9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develop </a:t>
            </a:r>
            <a:r>
              <a:rPr sz="2800" spc="17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system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800" spc="105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automatically </a:t>
            </a:r>
            <a:r>
              <a:rPr sz="2800" spc="-80" dirty="0">
                <a:solidFill>
                  <a:srgbClr val="FFFFFF"/>
                </a:solidFill>
                <a:latin typeface="Verdana"/>
                <a:cs typeface="Verdana"/>
              </a:rPr>
              <a:t>identify </a:t>
            </a:r>
            <a:r>
              <a:rPr sz="2800" spc="6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categorize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images 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containing </a:t>
            </a:r>
            <a:r>
              <a:rPr sz="2800" spc="-65" dirty="0">
                <a:solidFill>
                  <a:srgbClr val="FFFFFF"/>
                </a:solidFill>
                <a:latin typeface="Verdana"/>
                <a:cs typeface="Verdana"/>
              </a:rPr>
              <a:t>different 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types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lang="en-IN" sz="2800" spc="-20" dirty="0" smtClean="0">
                <a:solidFill>
                  <a:srgbClr val="FFFFFF"/>
                </a:solidFill>
                <a:latin typeface="Verdana"/>
                <a:cs typeface="Verdana"/>
              </a:rPr>
              <a:t>Junk</a:t>
            </a:r>
            <a:r>
              <a:rPr sz="2800" spc="-20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food. </a:t>
            </a:r>
            <a:r>
              <a:rPr lang="en-IN" sz="2800" spc="-80" dirty="0" smtClean="0">
                <a:solidFill>
                  <a:srgbClr val="FFFFFF"/>
                </a:solidFill>
                <a:latin typeface="Verdana"/>
                <a:cs typeface="Verdana"/>
              </a:rPr>
              <a:t>Junk</a:t>
            </a:r>
            <a:r>
              <a:rPr sz="2800" spc="-80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food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consumption </a:t>
            </a:r>
            <a:r>
              <a:rPr sz="2800" spc="-8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800" spc="17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prevalent 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1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2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16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2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409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1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2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6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0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10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2800" spc="10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2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10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2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hn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525" dirty="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particularly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convolutional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neural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networks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(CNNs).</a:t>
            </a:r>
            <a:endParaRPr sz="2800" dirty="0">
              <a:latin typeface="Verdana"/>
              <a:cs typeface="Verdana"/>
            </a:endParaRPr>
          </a:p>
          <a:p>
            <a:pPr marL="616585" marR="5080" indent="-604520">
              <a:lnSpc>
                <a:spcPct val="116100"/>
              </a:lnSpc>
            </a:pPr>
            <a:r>
              <a:rPr sz="2800" spc="-125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project 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has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potential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800" spc="65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applied 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various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contexts, 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such 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as: </a:t>
            </a:r>
            <a:r>
              <a:rPr sz="2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Dietar</a:t>
            </a:r>
            <a:r>
              <a:rPr sz="2800" spc="-65" dirty="0">
                <a:solidFill>
                  <a:srgbClr val="FFFFFF"/>
                </a:solidFill>
                <a:latin typeface="Verdana"/>
                <a:cs typeface="Verdana"/>
              </a:rPr>
              <a:t>y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Tracking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Applications: </a:t>
            </a:r>
            <a:r>
              <a:rPr sz="2800" spc="-85" dirty="0">
                <a:solidFill>
                  <a:srgbClr val="FFFFFF"/>
                </a:solidFill>
                <a:latin typeface="Verdana"/>
                <a:cs typeface="Verdana"/>
              </a:rPr>
              <a:t>Users </a:t>
            </a:r>
            <a:r>
              <a:rPr sz="2800" spc="105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2800" spc="30" dirty="0">
                <a:solidFill>
                  <a:srgbClr val="FFFFFF"/>
                </a:solidFill>
                <a:latin typeface="Verdana"/>
                <a:cs typeface="Verdana"/>
              </a:rPr>
              <a:t>upload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pictures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their 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meals,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classify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food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items,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Verdana"/>
                <a:cs typeface="Verdana"/>
              </a:rPr>
              <a:t>potentially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providing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Verdana"/>
                <a:cs typeface="Verdana"/>
              </a:rPr>
              <a:t>feedback </a:t>
            </a:r>
            <a:r>
              <a:rPr sz="2800" spc="-9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800" spc="1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0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-2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1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2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16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80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1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409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 dirty="0">
              <a:latin typeface="Verdana"/>
              <a:cs typeface="Verdana"/>
            </a:endParaRPr>
          </a:p>
          <a:p>
            <a:pPr marL="616585" marR="138430">
              <a:lnSpc>
                <a:spcPct val="116100"/>
              </a:lnSpc>
            </a:pPr>
            <a:r>
              <a:rPr sz="2800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Automated</a:t>
            </a:r>
            <a:r>
              <a:rPr sz="2800" u="heavy" spc="-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lang="en-IN" sz="2800" u="heavy" spc="-4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Junk</a:t>
            </a:r>
            <a:r>
              <a:rPr sz="2800" u="heavy" spc="-14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8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Food</a:t>
            </a:r>
            <a:r>
              <a:rPr sz="2800" u="heavy" spc="-1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8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Ima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8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e</a:t>
            </a:r>
            <a:r>
              <a:rPr sz="2800" u="heavy" spc="-1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800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Analysis</a:t>
            </a:r>
            <a:r>
              <a:rPr sz="2800" spc="-60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integrated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85" dirty="0">
                <a:solidFill>
                  <a:srgbClr val="FFFFFF"/>
                </a:solidFill>
                <a:latin typeface="Verdana"/>
                <a:cs typeface="Verdana"/>
              </a:rPr>
              <a:t>into </a:t>
            </a:r>
            <a:r>
              <a:rPr sz="2800" spc="-9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restaurant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operations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streamline 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processes </a:t>
            </a:r>
            <a:r>
              <a:rPr sz="2800" spc="-80" dirty="0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analyze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customer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preferences.</a:t>
            </a:r>
            <a:endParaRPr sz="2800" dirty="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43481" y="0"/>
            <a:ext cx="6544517" cy="484878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917606"/>
            <a:ext cx="1482725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813915" algn="l"/>
              </a:tabLst>
            </a:pPr>
            <a:r>
              <a:rPr u="heavy" spc="-620" dirty="0">
                <a:uFill>
                  <a:solidFill>
                    <a:srgbClr val="0FB4BE"/>
                  </a:solidFill>
                </a:uFill>
              </a:rPr>
              <a:t>AGENDA	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81961" y="3018847"/>
            <a:ext cx="3606038" cy="72681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470" y="3582600"/>
            <a:ext cx="5133974" cy="43433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52274" y="0"/>
            <a:ext cx="7829549" cy="255149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794262" y="3128064"/>
            <a:ext cx="11355705" cy="552766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6200">
              <a:lnSpc>
                <a:spcPct val="100800"/>
              </a:lnSpc>
              <a:spcBef>
                <a:spcPts val="105"/>
              </a:spcBef>
            </a:pPr>
            <a:r>
              <a:rPr sz="3100" spc="-120" dirty="0">
                <a:solidFill>
                  <a:srgbClr val="0FB4BE"/>
                </a:solidFill>
                <a:latin typeface="Verdana"/>
                <a:cs typeface="Verdana"/>
              </a:rPr>
              <a:t>This</a:t>
            </a:r>
            <a:r>
              <a:rPr sz="3100" spc="-150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3100" spc="-35" dirty="0">
                <a:solidFill>
                  <a:srgbClr val="0FB4BE"/>
                </a:solidFill>
                <a:latin typeface="Verdana"/>
                <a:cs typeface="Verdana"/>
              </a:rPr>
              <a:t>project</a:t>
            </a:r>
            <a:r>
              <a:rPr sz="3100" spc="-145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3100" spc="-65" dirty="0">
                <a:solidFill>
                  <a:srgbClr val="0FB4BE"/>
                </a:solidFill>
                <a:latin typeface="Verdana"/>
                <a:cs typeface="Verdana"/>
              </a:rPr>
              <a:t>revolves</a:t>
            </a:r>
            <a:r>
              <a:rPr sz="3100" spc="-150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3100" spc="15" dirty="0">
                <a:solidFill>
                  <a:srgbClr val="0FB4BE"/>
                </a:solidFill>
                <a:latin typeface="Verdana"/>
                <a:cs typeface="Verdana"/>
              </a:rPr>
              <a:t>around</a:t>
            </a:r>
            <a:r>
              <a:rPr sz="3100" spc="-145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3100" spc="25" dirty="0">
                <a:solidFill>
                  <a:srgbClr val="0FB4BE"/>
                </a:solidFill>
                <a:latin typeface="Verdana"/>
                <a:cs typeface="Verdana"/>
              </a:rPr>
              <a:t>one</a:t>
            </a:r>
            <a:r>
              <a:rPr sz="3100" spc="-150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3100" spc="5" dirty="0">
                <a:solidFill>
                  <a:srgbClr val="0FB4BE"/>
                </a:solidFill>
                <a:latin typeface="Verdana"/>
                <a:cs typeface="Verdana"/>
              </a:rPr>
              <a:t>of</a:t>
            </a:r>
            <a:r>
              <a:rPr sz="3100" spc="-145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3100" spc="-15" dirty="0">
                <a:solidFill>
                  <a:srgbClr val="0FB4BE"/>
                </a:solidFill>
                <a:latin typeface="Verdana"/>
                <a:cs typeface="Verdana"/>
              </a:rPr>
              <a:t>my</a:t>
            </a:r>
            <a:r>
              <a:rPr sz="3100" spc="-145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3100" spc="-15" dirty="0">
                <a:solidFill>
                  <a:srgbClr val="0FB4BE"/>
                </a:solidFill>
                <a:latin typeface="Verdana"/>
                <a:cs typeface="Verdana"/>
              </a:rPr>
              <a:t>greatest</a:t>
            </a:r>
            <a:r>
              <a:rPr sz="3100" spc="-150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3100" spc="-30" dirty="0">
                <a:solidFill>
                  <a:srgbClr val="0FB4BE"/>
                </a:solidFill>
                <a:latin typeface="Verdana"/>
                <a:cs typeface="Verdana"/>
              </a:rPr>
              <a:t>passions: </a:t>
            </a:r>
            <a:r>
              <a:rPr sz="3100" spc="-1075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3100" spc="55" dirty="0">
                <a:solidFill>
                  <a:srgbClr val="0FB4BE"/>
                </a:solidFill>
                <a:latin typeface="Verdana"/>
                <a:cs typeface="Verdana"/>
              </a:rPr>
              <a:t>food</a:t>
            </a:r>
            <a:r>
              <a:rPr sz="3100" spc="55" dirty="0">
                <a:solidFill>
                  <a:srgbClr val="FFFFFF"/>
                </a:solidFill>
                <a:latin typeface="Verdana"/>
                <a:cs typeface="Verdana"/>
              </a:rPr>
              <a:t>!</a:t>
            </a:r>
            <a:endParaRPr sz="3100" dirty="0">
              <a:latin typeface="Verdana"/>
              <a:cs typeface="Verdana"/>
            </a:endParaRPr>
          </a:p>
          <a:p>
            <a:pPr marL="12700" marR="143510">
              <a:lnSpc>
                <a:spcPct val="100800"/>
              </a:lnSpc>
              <a:spcBef>
                <a:spcPts val="5"/>
              </a:spcBef>
            </a:pPr>
            <a:r>
              <a:rPr lang="en-US" sz="3100" spc="-65" dirty="0" smtClean="0">
                <a:solidFill>
                  <a:srgbClr val="FFFFFF"/>
                </a:solidFill>
                <a:latin typeface="Verdana"/>
                <a:cs typeface="Verdana"/>
              </a:rPr>
              <a:t>Junk </a:t>
            </a:r>
            <a:r>
              <a:rPr sz="3100" spc="55" dirty="0" smtClean="0">
                <a:solidFill>
                  <a:srgbClr val="FFFFFF"/>
                </a:solidFill>
                <a:latin typeface="Verdana"/>
                <a:cs typeface="Verdana"/>
              </a:rPr>
              <a:t>food</a:t>
            </a:r>
            <a:r>
              <a:rPr sz="3100" spc="-145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-8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1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1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-25" dirty="0">
                <a:solidFill>
                  <a:srgbClr val="FFFFFF"/>
                </a:solidFill>
                <a:latin typeface="Verdana"/>
                <a:cs typeface="Verdana"/>
              </a:rPr>
              <a:t>convenient</a:t>
            </a:r>
            <a:r>
              <a:rPr sz="31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Verdana"/>
                <a:cs typeface="Verdana"/>
              </a:rPr>
              <a:t>choice</a:t>
            </a:r>
            <a:r>
              <a:rPr sz="31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-7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31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Verdana"/>
                <a:cs typeface="Verdana"/>
              </a:rPr>
              <a:t>many</a:t>
            </a:r>
            <a:r>
              <a:rPr sz="31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Verdana"/>
                <a:cs typeface="Verdana"/>
              </a:rPr>
              <a:t>individuals</a:t>
            </a:r>
            <a:r>
              <a:rPr sz="31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Verdana"/>
                <a:cs typeface="Verdana"/>
              </a:rPr>
              <a:t>due </a:t>
            </a:r>
            <a:r>
              <a:rPr sz="3100" spc="-10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-1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100" spc="8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1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-1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100" spc="-1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100" spc="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1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26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10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100" spc="-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100" spc="-15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1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spc="-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100" spc="-1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1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spc="-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100" spc="26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100" spc="5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2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100" spc="-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100" spc="14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1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2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100" spc="260" dirty="0">
                <a:solidFill>
                  <a:srgbClr val="FFFFFF"/>
                </a:solidFill>
                <a:latin typeface="Verdana"/>
                <a:cs typeface="Verdana"/>
              </a:rPr>
              <a:t>cc</a:t>
            </a:r>
            <a:r>
              <a:rPr sz="31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spc="5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3100" spc="-1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100" spc="14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100" spc="-170" dirty="0">
                <a:solidFill>
                  <a:srgbClr val="FFFFFF"/>
                </a:solidFill>
                <a:latin typeface="Verdana"/>
                <a:cs typeface="Verdana"/>
              </a:rPr>
              <a:t>ili</a:t>
            </a:r>
            <a:r>
              <a:rPr sz="3100" spc="-165" dirty="0">
                <a:solidFill>
                  <a:srgbClr val="FFFFFF"/>
                </a:solidFill>
                <a:latin typeface="Verdana"/>
                <a:cs typeface="Verdana"/>
              </a:rPr>
              <a:t>ty</a:t>
            </a:r>
            <a:r>
              <a:rPr sz="3100" spc="-44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31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-26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10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100" spc="-6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31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spc="-15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1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spc="-2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100" spc="-59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1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-1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100" spc="-6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100" spc="5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-6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1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spc="2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100" spc="-1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100" spc="-1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100" spc="-40" dirty="0">
                <a:solidFill>
                  <a:srgbClr val="FFFFFF"/>
                </a:solidFill>
                <a:latin typeface="Verdana"/>
                <a:cs typeface="Verdana"/>
              </a:rPr>
              <a:t>h  </a:t>
            </a:r>
            <a:r>
              <a:rPr sz="3100" spc="-5" dirty="0">
                <a:solidFill>
                  <a:srgbClr val="FFFFFF"/>
                </a:solidFill>
                <a:latin typeface="Verdana"/>
                <a:cs typeface="Verdana"/>
              </a:rPr>
              <a:t>implications </a:t>
            </a:r>
            <a:r>
              <a:rPr sz="3100" spc="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3100" spc="30" dirty="0">
                <a:solidFill>
                  <a:srgbClr val="FFFFFF"/>
                </a:solidFill>
                <a:latin typeface="Verdana"/>
                <a:cs typeface="Verdana"/>
              </a:rPr>
              <a:t>consuming </a:t>
            </a:r>
            <a:r>
              <a:rPr lang="en-IN" sz="3100" spc="-5" dirty="0" smtClean="0">
                <a:solidFill>
                  <a:srgbClr val="FFFFFF"/>
                </a:solidFill>
                <a:latin typeface="Verdana"/>
                <a:cs typeface="Verdana"/>
              </a:rPr>
              <a:t>Junk</a:t>
            </a:r>
            <a:r>
              <a:rPr sz="3100" spc="-5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Verdana"/>
                <a:cs typeface="Verdana"/>
              </a:rPr>
              <a:t>food </a:t>
            </a:r>
            <a:r>
              <a:rPr sz="3100" spc="-65" dirty="0">
                <a:solidFill>
                  <a:srgbClr val="FFFFFF"/>
                </a:solidFill>
                <a:latin typeface="Verdana"/>
                <a:cs typeface="Verdana"/>
              </a:rPr>
              <a:t>regularly </a:t>
            </a:r>
            <a:r>
              <a:rPr sz="3100" spc="10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3100" spc="20" dirty="0">
                <a:solidFill>
                  <a:srgbClr val="FFFFFF"/>
                </a:solidFill>
                <a:latin typeface="Verdana"/>
                <a:cs typeface="Verdana"/>
              </a:rPr>
              <a:t>well- </a:t>
            </a:r>
            <a:r>
              <a:rPr sz="31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Verdana"/>
                <a:cs typeface="Verdana"/>
              </a:rPr>
              <a:t>documented, </a:t>
            </a:r>
            <a:r>
              <a:rPr sz="3100" spc="20" dirty="0">
                <a:solidFill>
                  <a:srgbClr val="FFFFFF"/>
                </a:solidFill>
                <a:latin typeface="Verdana"/>
                <a:cs typeface="Verdana"/>
              </a:rPr>
              <a:t>leading </a:t>
            </a:r>
            <a:r>
              <a:rPr sz="3100" spc="-4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3100" spc="215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3100" spc="-20" dirty="0">
                <a:solidFill>
                  <a:srgbClr val="FFFFFF"/>
                </a:solidFill>
                <a:latin typeface="Verdana"/>
                <a:cs typeface="Verdana"/>
              </a:rPr>
              <a:t>growing </a:t>
            </a:r>
            <a:r>
              <a:rPr sz="3100" spc="-85" dirty="0">
                <a:solidFill>
                  <a:srgbClr val="FFFFFF"/>
                </a:solidFill>
                <a:latin typeface="Verdana"/>
                <a:cs typeface="Verdana"/>
              </a:rPr>
              <a:t>interest </a:t>
            </a:r>
            <a:r>
              <a:rPr sz="3100" spc="-110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3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sz="31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Verdana"/>
                <a:cs typeface="Verdana"/>
              </a:rPr>
              <a:t>managing</a:t>
            </a:r>
            <a:r>
              <a:rPr sz="31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-45" dirty="0">
                <a:solidFill>
                  <a:srgbClr val="FFFFFF"/>
                </a:solidFill>
                <a:latin typeface="Verdana"/>
                <a:cs typeface="Verdana"/>
              </a:rPr>
              <a:t>dietary</a:t>
            </a:r>
            <a:r>
              <a:rPr sz="31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spc="-70" dirty="0">
                <a:solidFill>
                  <a:srgbClr val="FFFFFF"/>
                </a:solidFill>
                <a:latin typeface="Verdana"/>
                <a:cs typeface="Verdana"/>
              </a:rPr>
              <a:t>habits.</a:t>
            </a:r>
            <a:endParaRPr sz="3100" dirty="0">
              <a:latin typeface="Verdana"/>
              <a:cs typeface="Verdana"/>
            </a:endParaRPr>
          </a:p>
          <a:p>
            <a:pPr marL="12700" marR="5080" indent="959485">
              <a:lnSpc>
                <a:spcPts val="3300"/>
              </a:lnSpc>
              <a:spcBef>
                <a:spcPts val="190"/>
              </a:spcBef>
            </a:pP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problem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Verdana"/>
                <a:cs typeface="Verdana"/>
              </a:rPr>
              <a:t>addressed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8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classification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various </a:t>
            </a:r>
            <a:r>
              <a:rPr sz="2800" spc="-9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IN" sz="2800" spc="-20" dirty="0" smtClean="0">
                <a:solidFill>
                  <a:srgbClr val="FFFFFF"/>
                </a:solidFill>
                <a:latin typeface="Verdana"/>
                <a:cs typeface="Verdana"/>
              </a:rPr>
              <a:t>Junk</a:t>
            </a:r>
            <a:r>
              <a:rPr sz="2800" spc="-20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food 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items </a:t>
            </a:r>
            <a:r>
              <a:rPr sz="2800" spc="6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their 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visualization. </a:t>
            </a:r>
            <a:r>
              <a:rPr sz="2800" spc="-125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classification </a:t>
            </a:r>
            <a:r>
              <a:rPr sz="2800" spc="105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2800" spc="65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2800" spc="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used 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assisting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consumers 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making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informed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choices 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about 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their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food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consumption </a:t>
            </a:r>
            <a:r>
              <a:rPr sz="2800" spc="6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raise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awareness 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about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8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Verdana"/>
                <a:cs typeface="Verdana"/>
              </a:rPr>
              <a:t>nutritional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value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Verdana"/>
                <a:cs typeface="Verdana"/>
              </a:rPr>
              <a:t>different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IN" sz="2800" spc="-20" dirty="0" smtClean="0">
                <a:solidFill>
                  <a:srgbClr val="FFFFFF"/>
                </a:solidFill>
                <a:latin typeface="Verdana"/>
                <a:cs typeface="Verdana"/>
              </a:rPr>
              <a:t>Junk</a:t>
            </a:r>
            <a:r>
              <a:rPr sz="2800" spc="-150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food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options.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2643" y="917606"/>
            <a:ext cx="95834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35" dirty="0"/>
              <a:t>P</a:t>
            </a:r>
            <a:r>
              <a:rPr spc="-940" dirty="0"/>
              <a:t>R</a:t>
            </a:r>
            <a:r>
              <a:rPr spc="-455" dirty="0"/>
              <a:t>O</a:t>
            </a:r>
            <a:r>
              <a:rPr spc="-790" dirty="0"/>
              <a:t>B</a:t>
            </a:r>
            <a:r>
              <a:rPr spc="-1250" dirty="0"/>
              <a:t>L</a:t>
            </a:r>
            <a:r>
              <a:rPr spc="-960" dirty="0"/>
              <a:t>E</a:t>
            </a:r>
            <a:r>
              <a:rPr spc="-260" dirty="0"/>
              <a:t>M</a:t>
            </a:r>
            <a:r>
              <a:rPr spc="-295" dirty="0"/>
              <a:t> </a:t>
            </a:r>
            <a:r>
              <a:rPr spc="-615" dirty="0"/>
              <a:t>S</a:t>
            </a:r>
            <a:r>
              <a:rPr spc="-690" dirty="0"/>
              <a:t>T</a:t>
            </a:r>
            <a:r>
              <a:rPr spc="-505" dirty="0"/>
              <a:t>A</a:t>
            </a:r>
            <a:r>
              <a:rPr spc="-690" dirty="0"/>
              <a:t>T</a:t>
            </a:r>
            <a:r>
              <a:rPr spc="-960" dirty="0"/>
              <a:t>E</a:t>
            </a:r>
            <a:r>
              <a:rPr spc="-265" dirty="0"/>
              <a:t>M</a:t>
            </a:r>
            <a:r>
              <a:rPr spc="-960" dirty="0"/>
              <a:t>E</a:t>
            </a:r>
            <a:r>
              <a:rPr spc="-700" dirty="0"/>
              <a:t>N</a:t>
            </a:r>
            <a:r>
              <a:rPr spc="-685" dirty="0"/>
              <a:t>T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7282457"/>
            <a:ext cx="6232652" cy="300454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764868" y="2541977"/>
            <a:ext cx="14792325" cy="0"/>
          </a:xfrm>
          <a:custGeom>
            <a:avLst/>
            <a:gdLst/>
            <a:ahLst/>
            <a:cxnLst/>
            <a:rect l="l" t="t" r="r" b="b"/>
            <a:pathLst>
              <a:path w="14792325">
                <a:moveTo>
                  <a:pt x="0" y="0"/>
                </a:moveTo>
                <a:lnTo>
                  <a:pt x="14792119" y="0"/>
                </a:lnTo>
              </a:path>
            </a:pathLst>
          </a:custGeom>
          <a:ln w="19049">
            <a:solidFill>
              <a:srgbClr val="0FB4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4469" y="5307807"/>
            <a:ext cx="133350" cy="1333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4469" y="5888833"/>
            <a:ext cx="133350" cy="133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4469" y="6469857"/>
            <a:ext cx="133350" cy="133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4469" y="7050882"/>
            <a:ext cx="133350" cy="1333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4469" y="7631908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4469" y="8212932"/>
            <a:ext cx="133350" cy="1333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76494" y="2279587"/>
            <a:ext cx="14172565" cy="6308906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 marR="5080" algn="just">
              <a:lnSpc>
                <a:spcPts val="3450"/>
              </a:lnSpc>
              <a:spcBef>
                <a:spcPts val="234"/>
              </a:spcBef>
            </a:pPr>
            <a:r>
              <a:rPr sz="2900" spc="-130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2900" spc="-55" dirty="0">
                <a:solidFill>
                  <a:srgbClr val="FFFFFF"/>
                </a:solidFill>
                <a:latin typeface="Verdana"/>
                <a:cs typeface="Verdana"/>
              </a:rPr>
              <a:t>project </a:t>
            </a:r>
            <a:r>
              <a:rPr sz="2900" spc="15" dirty="0">
                <a:solidFill>
                  <a:srgbClr val="FFFFFF"/>
                </a:solidFill>
                <a:latin typeface="Verdana"/>
                <a:cs typeface="Verdana"/>
              </a:rPr>
              <a:t>aims </a:t>
            </a:r>
            <a:r>
              <a:rPr sz="2900" spc="-6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900" spc="-5" dirty="0">
                <a:solidFill>
                  <a:srgbClr val="FFFFFF"/>
                </a:solidFill>
                <a:latin typeface="Verdana"/>
                <a:cs typeface="Verdana"/>
              </a:rPr>
              <a:t>develop </a:t>
            </a:r>
            <a:r>
              <a:rPr sz="2900" spc="17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900" spc="-50" dirty="0">
                <a:solidFill>
                  <a:srgbClr val="FFFFFF"/>
                </a:solidFill>
                <a:latin typeface="Verdana"/>
                <a:cs typeface="Verdana"/>
              </a:rPr>
              <a:t>system </a:t>
            </a:r>
            <a:r>
              <a:rPr sz="2900" spc="-60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900" spc="-20" dirty="0">
                <a:solidFill>
                  <a:srgbClr val="FFFFFF"/>
                </a:solidFill>
                <a:latin typeface="Verdana"/>
                <a:cs typeface="Verdana"/>
              </a:rPr>
              <a:t>automatically </a:t>
            </a:r>
            <a:r>
              <a:rPr sz="2900" spc="-25" dirty="0">
                <a:solidFill>
                  <a:srgbClr val="FFFFFF"/>
                </a:solidFill>
                <a:latin typeface="Verdana"/>
                <a:cs typeface="Verdana"/>
              </a:rPr>
              <a:t>classifies </a:t>
            </a:r>
            <a:r>
              <a:rPr sz="2900" spc="30" dirty="0">
                <a:solidFill>
                  <a:srgbClr val="FFFFFF"/>
                </a:solidFill>
                <a:latin typeface="Verdana"/>
                <a:cs typeface="Verdana"/>
              </a:rPr>
              <a:t>images </a:t>
            </a:r>
            <a:r>
              <a:rPr sz="29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Verdana"/>
                <a:cs typeface="Verdana"/>
              </a:rPr>
              <a:t>containing </a:t>
            </a:r>
            <a:r>
              <a:rPr sz="2900" spc="-75" dirty="0">
                <a:solidFill>
                  <a:srgbClr val="FFFFFF"/>
                </a:solidFill>
                <a:latin typeface="Verdana"/>
                <a:cs typeface="Verdana"/>
              </a:rPr>
              <a:t>different </a:t>
            </a:r>
            <a:r>
              <a:rPr sz="2900" spc="-50" dirty="0">
                <a:solidFill>
                  <a:srgbClr val="FFFFFF"/>
                </a:solidFill>
                <a:latin typeface="Verdana"/>
                <a:cs typeface="Verdana"/>
              </a:rPr>
              <a:t>types </a:t>
            </a:r>
            <a:r>
              <a:rPr sz="2900" spc="-1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lang="en-IN" sz="2900" spc="-25" dirty="0" smtClean="0">
                <a:solidFill>
                  <a:srgbClr val="FFFFFF"/>
                </a:solidFill>
                <a:latin typeface="Verdana"/>
                <a:cs typeface="Verdana"/>
              </a:rPr>
              <a:t>Junk</a:t>
            </a:r>
            <a:r>
              <a:rPr sz="2900" spc="-25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30" dirty="0">
                <a:solidFill>
                  <a:srgbClr val="FFFFFF"/>
                </a:solidFill>
                <a:latin typeface="Verdana"/>
                <a:cs typeface="Verdana"/>
              </a:rPr>
              <a:t>food </a:t>
            </a:r>
            <a:r>
              <a:rPr sz="2900" spc="-50" dirty="0">
                <a:solidFill>
                  <a:srgbClr val="FFFFFF"/>
                </a:solidFill>
                <a:latin typeface="Verdana"/>
                <a:cs typeface="Verdana"/>
              </a:rPr>
              <a:t>using </a:t>
            </a:r>
            <a:r>
              <a:rPr sz="2900" spc="-130" dirty="0">
                <a:solidFill>
                  <a:srgbClr val="FFFFFF"/>
                </a:solidFill>
                <a:latin typeface="Verdana"/>
                <a:cs typeface="Verdana"/>
              </a:rPr>
              <a:t>CNNs.</a:t>
            </a:r>
            <a:r>
              <a:rPr sz="2900" spc="7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13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900" spc="7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55" dirty="0">
                <a:solidFill>
                  <a:srgbClr val="FFFFFF"/>
                </a:solidFill>
                <a:latin typeface="Verdana"/>
                <a:cs typeface="Verdana"/>
              </a:rPr>
              <a:t>project </a:t>
            </a:r>
            <a:r>
              <a:rPr sz="2900" spc="15" dirty="0">
                <a:solidFill>
                  <a:srgbClr val="FFFFFF"/>
                </a:solidFill>
                <a:latin typeface="Verdana"/>
                <a:cs typeface="Verdana"/>
              </a:rPr>
              <a:t>aims </a:t>
            </a:r>
            <a:r>
              <a:rPr sz="2900" spc="-6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9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Verdana"/>
                <a:cs typeface="Verdana"/>
              </a:rPr>
              <a:t>classify</a:t>
            </a:r>
            <a:r>
              <a:rPr sz="29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IN" sz="2900" spc="-25" dirty="0" smtClean="0">
                <a:solidFill>
                  <a:srgbClr val="FFFFFF"/>
                </a:solidFill>
                <a:latin typeface="Verdana"/>
                <a:cs typeface="Verdana"/>
              </a:rPr>
              <a:t>Junk</a:t>
            </a:r>
            <a:r>
              <a:rPr sz="2900" spc="-155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30" dirty="0">
                <a:solidFill>
                  <a:srgbClr val="FFFFFF"/>
                </a:solidFill>
                <a:latin typeface="Verdana"/>
                <a:cs typeface="Verdana"/>
              </a:rPr>
              <a:t>food</a:t>
            </a:r>
            <a:r>
              <a:rPr sz="29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30" dirty="0">
                <a:solidFill>
                  <a:srgbClr val="FFFFFF"/>
                </a:solidFill>
                <a:latin typeface="Verdana"/>
                <a:cs typeface="Verdana"/>
              </a:rPr>
              <a:t>images</a:t>
            </a:r>
            <a:r>
              <a:rPr sz="29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sz="29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1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9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100" dirty="0">
                <a:solidFill>
                  <a:srgbClr val="FFFFFF"/>
                </a:solidFill>
                <a:latin typeface="Verdana"/>
                <a:cs typeface="Verdana"/>
              </a:rPr>
              <a:t>nutritional</a:t>
            </a:r>
            <a:r>
              <a:rPr sz="29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95" dirty="0">
                <a:solidFill>
                  <a:srgbClr val="FFFFFF"/>
                </a:solidFill>
                <a:latin typeface="Verdana"/>
                <a:cs typeface="Verdana"/>
              </a:rPr>
              <a:t>values.</a:t>
            </a:r>
            <a:endParaRPr sz="2900" dirty="0">
              <a:latin typeface="Verdana"/>
              <a:cs typeface="Verdana"/>
            </a:endParaRPr>
          </a:p>
          <a:p>
            <a:pPr marL="12700" marR="5080" algn="just">
              <a:lnSpc>
                <a:spcPts val="3450"/>
              </a:lnSpc>
            </a:pPr>
            <a:r>
              <a:rPr sz="2900" spc="-145" dirty="0">
                <a:solidFill>
                  <a:srgbClr val="FFFFFF"/>
                </a:solidFill>
                <a:latin typeface="Verdana"/>
                <a:cs typeface="Verdana"/>
              </a:rPr>
              <a:t>Here's </a:t>
            </a:r>
            <a:r>
              <a:rPr sz="2900" spc="17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900" spc="-35" dirty="0">
                <a:solidFill>
                  <a:srgbClr val="FFFFFF"/>
                </a:solidFill>
                <a:latin typeface="Verdana"/>
                <a:cs typeface="Verdana"/>
              </a:rPr>
              <a:t>breakdown </a:t>
            </a:r>
            <a:r>
              <a:rPr sz="2900" spc="-1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900" spc="-7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900" spc="-165" dirty="0">
                <a:solidFill>
                  <a:srgbClr val="FFFFFF"/>
                </a:solidFill>
                <a:latin typeface="Verdana"/>
                <a:cs typeface="Verdana"/>
              </a:rPr>
              <a:t>key </a:t>
            </a:r>
            <a:r>
              <a:rPr sz="2900" spc="-15" dirty="0">
                <a:solidFill>
                  <a:srgbClr val="FFFFFF"/>
                </a:solidFill>
                <a:latin typeface="Verdana"/>
                <a:cs typeface="Verdana"/>
              </a:rPr>
              <a:t>steps </a:t>
            </a:r>
            <a:r>
              <a:rPr sz="2900" spc="-120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lang="en-IN" sz="2900" spc="-25" dirty="0" smtClean="0">
                <a:solidFill>
                  <a:srgbClr val="FFFFFF"/>
                </a:solidFill>
                <a:latin typeface="Verdana"/>
                <a:cs typeface="Verdana"/>
              </a:rPr>
              <a:t>Junk</a:t>
            </a:r>
            <a:r>
              <a:rPr sz="2900" spc="-25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30" dirty="0">
                <a:solidFill>
                  <a:srgbClr val="FFFFFF"/>
                </a:solidFill>
                <a:latin typeface="Verdana"/>
                <a:cs typeface="Verdana"/>
              </a:rPr>
              <a:t>food </a:t>
            </a:r>
            <a:r>
              <a:rPr sz="2900" spc="-15" dirty="0">
                <a:solidFill>
                  <a:srgbClr val="FFFFFF"/>
                </a:solidFill>
                <a:latin typeface="Verdana"/>
                <a:cs typeface="Verdana"/>
              </a:rPr>
              <a:t>classification </a:t>
            </a:r>
            <a:r>
              <a:rPr sz="2900" spc="-50" dirty="0">
                <a:solidFill>
                  <a:srgbClr val="FFFFFF"/>
                </a:solidFill>
                <a:latin typeface="Verdana"/>
                <a:cs typeface="Verdana"/>
              </a:rPr>
              <a:t>using </a:t>
            </a:r>
            <a:r>
              <a:rPr sz="2900" spc="60" dirty="0">
                <a:solidFill>
                  <a:srgbClr val="FFFFFF"/>
                </a:solidFill>
                <a:latin typeface="Verdana"/>
                <a:cs typeface="Verdana"/>
              </a:rPr>
              <a:t>deep </a:t>
            </a:r>
            <a:r>
              <a:rPr sz="2900" spc="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100" dirty="0">
                <a:solidFill>
                  <a:srgbClr val="FFFFFF"/>
                </a:solidFill>
                <a:latin typeface="Verdana"/>
                <a:cs typeface="Verdana"/>
              </a:rPr>
              <a:t>learning:</a:t>
            </a:r>
            <a:endParaRPr sz="2900" dirty="0">
              <a:latin typeface="Verdana"/>
              <a:cs typeface="Verdana"/>
            </a:endParaRPr>
          </a:p>
          <a:p>
            <a:pPr marL="636905" marR="9955530">
              <a:lnSpc>
                <a:spcPct val="131500"/>
              </a:lnSpc>
              <a:spcBef>
                <a:spcPts val="3935"/>
              </a:spcBef>
            </a:pPr>
            <a:r>
              <a:rPr sz="2900" spc="10" dirty="0">
                <a:solidFill>
                  <a:srgbClr val="FFFFFF"/>
                </a:solidFill>
                <a:latin typeface="Verdana"/>
                <a:cs typeface="Verdana"/>
              </a:rPr>
              <a:t>Data </a:t>
            </a:r>
            <a:r>
              <a:rPr sz="2900" spc="15" dirty="0">
                <a:solidFill>
                  <a:srgbClr val="FFFFFF"/>
                </a:solidFill>
                <a:latin typeface="Verdana"/>
                <a:cs typeface="Verdana"/>
              </a:rPr>
              <a:t>Collection </a:t>
            </a:r>
            <a:r>
              <a:rPr sz="29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1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9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5" dirty="0">
                <a:solidFill>
                  <a:srgbClr val="FFFFFF"/>
                </a:solidFill>
                <a:latin typeface="Verdana"/>
                <a:cs typeface="Verdana"/>
              </a:rPr>
              <a:t>Preprocessing </a:t>
            </a:r>
            <a:r>
              <a:rPr sz="2900" spc="-10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30" dirty="0">
                <a:solidFill>
                  <a:srgbClr val="FFFFFF"/>
                </a:solidFill>
                <a:latin typeface="Verdana"/>
                <a:cs typeface="Verdana"/>
              </a:rPr>
              <a:t>Model </a:t>
            </a:r>
            <a:r>
              <a:rPr sz="2900" spc="-40" dirty="0">
                <a:solidFill>
                  <a:srgbClr val="FFFFFF"/>
                </a:solidFill>
                <a:latin typeface="Verdana"/>
                <a:cs typeface="Verdana"/>
              </a:rPr>
              <a:t>Building </a:t>
            </a:r>
            <a:r>
              <a:rPr sz="29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30" dirty="0">
                <a:solidFill>
                  <a:srgbClr val="FFFFFF"/>
                </a:solidFill>
                <a:latin typeface="Verdana"/>
                <a:cs typeface="Verdana"/>
              </a:rPr>
              <a:t>Model </a:t>
            </a:r>
            <a:r>
              <a:rPr sz="2900" spc="-40" dirty="0">
                <a:solidFill>
                  <a:srgbClr val="FFFFFF"/>
                </a:solidFill>
                <a:latin typeface="Verdana"/>
                <a:cs typeface="Verdana"/>
              </a:rPr>
              <a:t>Training </a:t>
            </a:r>
            <a:r>
              <a:rPr sz="29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10" dirty="0">
                <a:solidFill>
                  <a:srgbClr val="FFFFFF"/>
                </a:solidFill>
                <a:latin typeface="Verdana"/>
                <a:cs typeface="Verdana"/>
              </a:rPr>
              <a:t>Data </a:t>
            </a:r>
            <a:r>
              <a:rPr sz="2900" spc="-30" dirty="0">
                <a:solidFill>
                  <a:srgbClr val="FFFFFF"/>
                </a:solidFill>
                <a:latin typeface="Verdana"/>
                <a:cs typeface="Verdana"/>
              </a:rPr>
              <a:t>Visualization </a:t>
            </a:r>
            <a:r>
              <a:rPr sz="29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30" dirty="0">
                <a:solidFill>
                  <a:srgbClr val="FFFFFF"/>
                </a:solidFill>
                <a:latin typeface="Verdana"/>
                <a:cs typeface="Verdana"/>
              </a:rPr>
              <a:t>Model</a:t>
            </a:r>
            <a:r>
              <a:rPr sz="29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45" dirty="0">
                <a:solidFill>
                  <a:srgbClr val="FFFFFF"/>
                </a:solidFill>
                <a:latin typeface="Verdana"/>
                <a:cs typeface="Verdana"/>
              </a:rPr>
              <a:t>Evaluation</a:t>
            </a:r>
            <a:endParaRPr sz="2900" dirty="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605112" y="4467130"/>
            <a:ext cx="8682990" cy="5820410"/>
            <a:chOff x="9605112" y="4467130"/>
            <a:chExt cx="8682990" cy="582041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5112" y="4467130"/>
              <a:ext cx="8682886" cy="58198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42655" y="4467130"/>
              <a:ext cx="4067174" cy="502919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0" y="0"/>
            <a:ext cx="15830550" cy="1898014"/>
            <a:chOff x="0" y="0"/>
            <a:chExt cx="15830550" cy="1898014"/>
          </a:xfrm>
        </p:grpSpPr>
        <p:sp>
          <p:nvSpPr>
            <p:cNvPr id="13" name="object 13"/>
            <p:cNvSpPr/>
            <p:nvPr/>
          </p:nvSpPr>
          <p:spPr>
            <a:xfrm>
              <a:off x="1038225" y="1888333"/>
              <a:ext cx="14792325" cy="0"/>
            </a:xfrm>
            <a:custGeom>
              <a:avLst/>
              <a:gdLst/>
              <a:ahLst/>
              <a:cxnLst/>
              <a:rect l="l" t="t" r="r" b="b"/>
              <a:pathLst>
                <a:path w="14792325">
                  <a:moveTo>
                    <a:pt x="0" y="0"/>
                  </a:moveTo>
                  <a:lnTo>
                    <a:pt x="14792119" y="0"/>
                  </a:lnTo>
                </a:path>
              </a:pathLst>
            </a:custGeom>
            <a:ln w="19049">
              <a:solidFill>
                <a:srgbClr val="0FB4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8560249" cy="1888286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258282" y="262765"/>
            <a:ext cx="469963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30" dirty="0"/>
              <a:t>OVERVIEW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14361" y="1028700"/>
            <a:ext cx="4013835" cy="7940040"/>
            <a:chOff x="1914361" y="1028700"/>
            <a:chExt cx="4013835" cy="7940040"/>
          </a:xfrm>
        </p:grpSpPr>
        <p:sp>
          <p:nvSpPr>
            <p:cNvPr id="3" name="object 3"/>
            <p:cNvSpPr/>
            <p:nvPr/>
          </p:nvSpPr>
          <p:spPr>
            <a:xfrm>
              <a:off x="1996071" y="1067609"/>
              <a:ext cx="3850640" cy="7861934"/>
            </a:xfrm>
            <a:custGeom>
              <a:avLst/>
              <a:gdLst/>
              <a:ahLst/>
              <a:cxnLst/>
              <a:rect l="l" t="t" r="r" b="b"/>
              <a:pathLst>
                <a:path w="3850640" h="7861934">
                  <a:moveTo>
                    <a:pt x="3307310" y="7861671"/>
                  </a:moveTo>
                  <a:lnTo>
                    <a:pt x="542787" y="7861671"/>
                  </a:lnTo>
                  <a:lnTo>
                    <a:pt x="495978" y="7859677"/>
                  </a:lnTo>
                  <a:lnTo>
                    <a:pt x="450269" y="7853805"/>
                  </a:lnTo>
                  <a:lnTo>
                    <a:pt x="405825" y="7844217"/>
                  </a:lnTo>
                  <a:lnTo>
                    <a:pt x="362809" y="7831078"/>
                  </a:lnTo>
                  <a:lnTo>
                    <a:pt x="321383" y="7814551"/>
                  </a:lnTo>
                  <a:lnTo>
                    <a:pt x="281713" y="7794799"/>
                  </a:lnTo>
                  <a:lnTo>
                    <a:pt x="243960" y="7771985"/>
                  </a:lnTo>
                  <a:lnTo>
                    <a:pt x="208289" y="7746273"/>
                  </a:lnTo>
                  <a:lnTo>
                    <a:pt x="174863" y="7717826"/>
                  </a:lnTo>
                  <a:lnTo>
                    <a:pt x="143844" y="7686807"/>
                  </a:lnTo>
                  <a:lnTo>
                    <a:pt x="115397" y="7653381"/>
                  </a:lnTo>
                  <a:lnTo>
                    <a:pt x="89685" y="7617710"/>
                  </a:lnTo>
                  <a:lnTo>
                    <a:pt x="66871" y="7579957"/>
                  </a:lnTo>
                  <a:lnTo>
                    <a:pt x="47119" y="7540286"/>
                  </a:lnTo>
                  <a:lnTo>
                    <a:pt x="30592" y="7498861"/>
                  </a:lnTo>
                  <a:lnTo>
                    <a:pt x="17453" y="7455845"/>
                  </a:lnTo>
                  <a:lnTo>
                    <a:pt x="7865" y="7411401"/>
                  </a:lnTo>
                  <a:lnTo>
                    <a:pt x="1993" y="7365692"/>
                  </a:lnTo>
                  <a:lnTo>
                    <a:pt x="0" y="7318882"/>
                  </a:lnTo>
                  <a:lnTo>
                    <a:pt x="0" y="542787"/>
                  </a:lnTo>
                  <a:lnTo>
                    <a:pt x="1993" y="495978"/>
                  </a:lnTo>
                  <a:lnTo>
                    <a:pt x="7865" y="450269"/>
                  </a:lnTo>
                  <a:lnTo>
                    <a:pt x="17453" y="405825"/>
                  </a:lnTo>
                  <a:lnTo>
                    <a:pt x="30592" y="362809"/>
                  </a:lnTo>
                  <a:lnTo>
                    <a:pt x="47129" y="321383"/>
                  </a:lnTo>
                  <a:lnTo>
                    <a:pt x="66871" y="281713"/>
                  </a:lnTo>
                  <a:lnTo>
                    <a:pt x="89685" y="243960"/>
                  </a:lnTo>
                  <a:lnTo>
                    <a:pt x="115397" y="208289"/>
                  </a:lnTo>
                  <a:lnTo>
                    <a:pt x="143844" y="174863"/>
                  </a:lnTo>
                  <a:lnTo>
                    <a:pt x="174863" y="143844"/>
                  </a:lnTo>
                  <a:lnTo>
                    <a:pt x="208289" y="115397"/>
                  </a:lnTo>
                  <a:lnTo>
                    <a:pt x="243960" y="89685"/>
                  </a:lnTo>
                  <a:lnTo>
                    <a:pt x="281713" y="66871"/>
                  </a:lnTo>
                  <a:lnTo>
                    <a:pt x="321383" y="47119"/>
                  </a:lnTo>
                  <a:lnTo>
                    <a:pt x="362809" y="30592"/>
                  </a:lnTo>
                  <a:lnTo>
                    <a:pt x="405825" y="17453"/>
                  </a:lnTo>
                  <a:lnTo>
                    <a:pt x="450269" y="7865"/>
                  </a:lnTo>
                  <a:lnTo>
                    <a:pt x="495978" y="1993"/>
                  </a:lnTo>
                  <a:lnTo>
                    <a:pt x="542787" y="0"/>
                  </a:lnTo>
                  <a:lnTo>
                    <a:pt x="3307310" y="0"/>
                  </a:lnTo>
                  <a:lnTo>
                    <a:pt x="3354119" y="1993"/>
                  </a:lnTo>
                  <a:lnTo>
                    <a:pt x="3399828" y="7865"/>
                  </a:lnTo>
                  <a:lnTo>
                    <a:pt x="3444272" y="17453"/>
                  </a:lnTo>
                  <a:lnTo>
                    <a:pt x="3487288" y="30592"/>
                  </a:lnTo>
                  <a:lnTo>
                    <a:pt x="3528713" y="47119"/>
                  </a:lnTo>
                  <a:lnTo>
                    <a:pt x="3568384" y="66871"/>
                  </a:lnTo>
                  <a:lnTo>
                    <a:pt x="3606136" y="89685"/>
                  </a:lnTo>
                  <a:lnTo>
                    <a:pt x="3641808" y="115397"/>
                  </a:lnTo>
                  <a:lnTo>
                    <a:pt x="3675234" y="143844"/>
                  </a:lnTo>
                  <a:lnTo>
                    <a:pt x="3706253" y="174863"/>
                  </a:lnTo>
                  <a:lnTo>
                    <a:pt x="3727972" y="200384"/>
                  </a:lnTo>
                  <a:lnTo>
                    <a:pt x="523333" y="200384"/>
                  </a:lnTo>
                  <a:lnTo>
                    <a:pt x="475953" y="203870"/>
                  </a:lnTo>
                  <a:lnTo>
                    <a:pt x="430713" y="213995"/>
                  </a:lnTo>
                  <a:lnTo>
                    <a:pt x="388113" y="230259"/>
                  </a:lnTo>
                  <a:lnTo>
                    <a:pt x="348652" y="252162"/>
                  </a:lnTo>
                  <a:lnTo>
                    <a:pt x="312831" y="279204"/>
                  </a:lnTo>
                  <a:lnTo>
                    <a:pt x="281149" y="310885"/>
                  </a:lnTo>
                  <a:lnTo>
                    <a:pt x="254107" y="346707"/>
                  </a:lnTo>
                  <a:lnTo>
                    <a:pt x="232204" y="386167"/>
                  </a:lnTo>
                  <a:lnTo>
                    <a:pt x="215940" y="428767"/>
                  </a:lnTo>
                  <a:lnTo>
                    <a:pt x="205815" y="474007"/>
                  </a:lnTo>
                  <a:lnTo>
                    <a:pt x="202329" y="521387"/>
                  </a:lnTo>
                  <a:lnTo>
                    <a:pt x="202329" y="7350010"/>
                  </a:lnTo>
                  <a:lnTo>
                    <a:pt x="205815" y="7397390"/>
                  </a:lnTo>
                  <a:lnTo>
                    <a:pt x="215940" y="7442630"/>
                  </a:lnTo>
                  <a:lnTo>
                    <a:pt x="232204" y="7485230"/>
                  </a:lnTo>
                  <a:lnTo>
                    <a:pt x="254107" y="7524690"/>
                  </a:lnTo>
                  <a:lnTo>
                    <a:pt x="281149" y="7560511"/>
                  </a:lnTo>
                  <a:lnTo>
                    <a:pt x="312831" y="7592193"/>
                  </a:lnTo>
                  <a:lnTo>
                    <a:pt x="348652" y="7619235"/>
                  </a:lnTo>
                  <a:lnTo>
                    <a:pt x="388113" y="7641138"/>
                  </a:lnTo>
                  <a:lnTo>
                    <a:pt x="430713" y="7657402"/>
                  </a:lnTo>
                  <a:lnTo>
                    <a:pt x="475953" y="7667527"/>
                  </a:lnTo>
                  <a:lnTo>
                    <a:pt x="523333" y="7671013"/>
                  </a:lnTo>
                  <a:lnTo>
                    <a:pt x="3719694" y="7671013"/>
                  </a:lnTo>
                  <a:lnTo>
                    <a:pt x="3706253" y="7686807"/>
                  </a:lnTo>
                  <a:lnTo>
                    <a:pt x="3675234" y="7717826"/>
                  </a:lnTo>
                  <a:lnTo>
                    <a:pt x="3641808" y="7746273"/>
                  </a:lnTo>
                  <a:lnTo>
                    <a:pt x="3606136" y="7771985"/>
                  </a:lnTo>
                  <a:lnTo>
                    <a:pt x="3568384" y="7794799"/>
                  </a:lnTo>
                  <a:lnTo>
                    <a:pt x="3528713" y="7814551"/>
                  </a:lnTo>
                  <a:lnTo>
                    <a:pt x="3487288" y="7831078"/>
                  </a:lnTo>
                  <a:lnTo>
                    <a:pt x="3444272" y="7844217"/>
                  </a:lnTo>
                  <a:lnTo>
                    <a:pt x="3399828" y="7853805"/>
                  </a:lnTo>
                  <a:lnTo>
                    <a:pt x="3354119" y="7859677"/>
                  </a:lnTo>
                  <a:lnTo>
                    <a:pt x="3307310" y="7861671"/>
                  </a:lnTo>
                  <a:close/>
                </a:path>
                <a:path w="3850640" h="7861934">
                  <a:moveTo>
                    <a:pt x="2731448" y="468859"/>
                  </a:moveTo>
                  <a:lnTo>
                    <a:pt x="1122539" y="468859"/>
                  </a:lnTo>
                  <a:lnTo>
                    <a:pt x="1074686" y="462347"/>
                  </a:lnTo>
                  <a:lnTo>
                    <a:pt x="1031534" y="444000"/>
                  </a:lnTo>
                  <a:lnTo>
                    <a:pt x="994868" y="415602"/>
                  </a:lnTo>
                  <a:lnTo>
                    <a:pt x="966469" y="378935"/>
                  </a:lnTo>
                  <a:lnTo>
                    <a:pt x="948122" y="335783"/>
                  </a:lnTo>
                  <a:lnTo>
                    <a:pt x="941610" y="287930"/>
                  </a:lnTo>
                  <a:lnTo>
                    <a:pt x="941610" y="200384"/>
                  </a:lnTo>
                  <a:lnTo>
                    <a:pt x="2912378" y="200384"/>
                  </a:lnTo>
                  <a:lnTo>
                    <a:pt x="2912378" y="249020"/>
                  </a:lnTo>
                  <a:lnTo>
                    <a:pt x="2387099" y="249020"/>
                  </a:lnTo>
                  <a:lnTo>
                    <a:pt x="2368830" y="252790"/>
                  </a:lnTo>
                  <a:lnTo>
                    <a:pt x="2353297" y="263125"/>
                  </a:lnTo>
                  <a:lnTo>
                    <a:pt x="2352277" y="264584"/>
                  </a:lnTo>
                  <a:lnTo>
                    <a:pt x="1669218" y="264584"/>
                  </a:lnTo>
                  <a:lnTo>
                    <a:pt x="1656664" y="267016"/>
                  </a:lnTo>
                  <a:lnTo>
                    <a:pt x="1646116" y="273825"/>
                  </a:lnTo>
                  <a:lnTo>
                    <a:pt x="1638851" y="284282"/>
                  </a:lnTo>
                  <a:lnTo>
                    <a:pt x="1636145" y="297657"/>
                  </a:lnTo>
                  <a:lnTo>
                    <a:pt x="1638851" y="311033"/>
                  </a:lnTo>
                  <a:lnTo>
                    <a:pt x="1646116" y="321489"/>
                  </a:lnTo>
                  <a:lnTo>
                    <a:pt x="1656664" y="328299"/>
                  </a:lnTo>
                  <a:lnTo>
                    <a:pt x="1669218" y="330730"/>
                  </a:lnTo>
                  <a:lnTo>
                    <a:pt x="2351590" y="330730"/>
                  </a:lnTo>
                  <a:lnTo>
                    <a:pt x="2352567" y="332190"/>
                  </a:lnTo>
                  <a:lnTo>
                    <a:pt x="2368009" y="342525"/>
                  </a:lnTo>
                  <a:lnTo>
                    <a:pt x="2387099" y="346294"/>
                  </a:lnTo>
                  <a:lnTo>
                    <a:pt x="2901397" y="346294"/>
                  </a:lnTo>
                  <a:lnTo>
                    <a:pt x="2887519" y="378935"/>
                  </a:lnTo>
                  <a:lnTo>
                    <a:pt x="2859120" y="415602"/>
                  </a:lnTo>
                  <a:lnTo>
                    <a:pt x="2822453" y="444000"/>
                  </a:lnTo>
                  <a:lnTo>
                    <a:pt x="2779302" y="462347"/>
                  </a:lnTo>
                  <a:lnTo>
                    <a:pt x="2731448" y="468859"/>
                  </a:lnTo>
                  <a:close/>
                </a:path>
                <a:path w="3850640" h="7861934">
                  <a:moveTo>
                    <a:pt x="3719694" y="7671013"/>
                  </a:moveTo>
                  <a:lnTo>
                    <a:pt x="3330655" y="7671013"/>
                  </a:lnTo>
                  <a:lnTo>
                    <a:pt x="3378035" y="7667527"/>
                  </a:lnTo>
                  <a:lnTo>
                    <a:pt x="3423275" y="7657402"/>
                  </a:lnTo>
                  <a:lnTo>
                    <a:pt x="3465875" y="7641138"/>
                  </a:lnTo>
                  <a:lnTo>
                    <a:pt x="3505336" y="7619235"/>
                  </a:lnTo>
                  <a:lnTo>
                    <a:pt x="3541157" y="7592193"/>
                  </a:lnTo>
                  <a:lnTo>
                    <a:pt x="3572839" y="7560511"/>
                  </a:lnTo>
                  <a:lnTo>
                    <a:pt x="3599881" y="7524690"/>
                  </a:lnTo>
                  <a:lnTo>
                    <a:pt x="3621784" y="7485230"/>
                  </a:lnTo>
                  <a:lnTo>
                    <a:pt x="3638048" y="7442630"/>
                  </a:lnTo>
                  <a:lnTo>
                    <a:pt x="3648173" y="7397390"/>
                  </a:lnTo>
                  <a:lnTo>
                    <a:pt x="3651659" y="7350010"/>
                  </a:lnTo>
                  <a:lnTo>
                    <a:pt x="3649713" y="7350010"/>
                  </a:lnTo>
                  <a:lnTo>
                    <a:pt x="3649713" y="521387"/>
                  </a:lnTo>
                  <a:lnTo>
                    <a:pt x="3646227" y="474007"/>
                  </a:lnTo>
                  <a:lnTo>
                    <a:pt x="3636102" y="428767"/>
                  </a:lnTo>
                  <a:lnTo>
                    <a:pt x="3619838" y="386167"/>
                  </a:lnTo>
                  <a:lnTo>
                    <a:pt x="3597935" y="346707"/>
                  </a:lnTo>
                  <a:lnTo>
                    <a:pt x="3570893" y="310885"/>
                  </a:lnTo>
                  <a:lnTo>
                    <a:pt x="3539211" y="279204"/>
                  </a:lnTo>
                  <a:lnTo>
                    <a:pt x="3503390" y="252162"/>
                  </a:lnTo>
                  <a:lnTo>
                    <a:pt x="3463930" y="230259"/>
                  </a:lnTo>
                  <a:lnTo>
                    <a:pt x="3421330" y="213995"/>
                  </a:lnTo>
                  <a:lnTo>
                    <a:pt x="3376090" y="203870"/>
                  </a:lnTo>
                  <a:lnTo>
                    <a:pt x="3328710" y="200384"/>
                  </a:lnTo>
                  <a:lnTo>
                    <a:pt x="3727972" y="200384"/>
                  </a:lnTo>
                  <a:lnTo>
                    <a:pt x="3760412" y="243960"/>
                  </a:lnTo>
                  <a:lnTo>
                    <a:pt x="3783226" y="281713"/>
                  </a:lnTo>
                  <a:lnTo>
                    <a:pt x="3803020" y="321489"/>
                  </a:lnTo>
                  <a:lnTo>
                    <a:pt x="3819505" y="362809"/>
                  </a:lnTo>
                  <a:lnTo>
                    <a:pt x="3832644" y="405825"/>
                  </a:lnTo>
                  <a:lnTo>
                    <a:pt x="3842231" y="450269"/>
                  </a:lnTo>
                  <a:lnTo>
                    <a:pt x="3848104" y="495978"/>
                  </a:lnTo>
                  <a:lnTo>
                    <a:pt x="3850097" y="542787"/>
                  </a:lnTo>
                  <a:lnTo>
                    <a:pt x="3850097" y="7318882"/>
                  </a:lnTo>
                  <a:lnTo>
                    <a:pt x="3848104" y="7365692"/>
                  </a:lnTo>
                  <a:lnTo>
                    <a:pt x="3842231" y="7411401"/>
                  </a:lnTo>
                  <a:lnTo>
                    <a:pt x="3832644" y="7455845"/>
                  </a:lnTo>
                  <a:lnTo>
                    <a:pt x="3819505" y="7498861"/>
                  </a:lnTo>
                  <a:lnTo>
                    <a:pt x="3802978" y="7540286"/>
                  </a:lnTo>
                  <a:lnTo>
                    <a:pt x="3783226" y="7579957"/>
                  </a:lnTo>
                  <a:lnTo>
                    <a:pt x="3760412" y="7617710"/>
                  </a:lnTo>
                  <a:lnTo>
                    <a:pt x="3734700" y="7653381"/>
                  </a:lnTo>
                  <a:lnTo>
                    <a:pt x="3719694" y="7671013"/>
                  </a:lnTo>
                  <a:close/>
                </a:path>
                <a:path w="3850640" h="7861934">
                  <a:moveTo>
                    <a:pt x="2901397" y="346294"/>
                  </a:moveTo>
                  <a:lnTo>
                    <a:pt x="2387099" y="346294"/>
                  </a:lnTo>
                  <a:lnTo>
                    <a:pt x="2406189" y="342525"/>
                  </a:lnTo>
                  <a:lnTo>
                    <a:pt x="2421631" y="332190"/>
                  </a:lnTo>
                  <a:lnTo>
                    <a:pt x="2431967" y="316747"/>
                  </a:lnTo>
                  <a:lnTo>
                    <a:pt x="2435736" y="297657"/>
                  </a:lnTo>
                  <a:lnTo>
                    <a:pt x="2431967" y="278567"/>
                  </a:lnTo>
                  <a:lnTo>
                    <a:pt x="2421631" y="263125"/>
                  </a:lnTo>
                  <a:lnTo>
                    <a:pt x="2406189" y="252790"/>
                  </a:lnTo>
                  <a:lnTo>
                    <a:pt x="2387099" y="249020"/>
                  </a:lnTo>
                  <a:lnTo>
                    <a:pt x="2912378" y="249020"/>
                  </a:lnTo>
                  <a:lnTo>
                    <a:pt x="2912378" y="287930"/>
                  </a:lnTo>
                  <a:lnTo>
                    <a:pt x="2905866" y="335783"/>
                  </a:lnTo>
                  <a:lnTo>
                    <a:pt x="2901397" y="346294"/>
                  </a:lnTo>
                  <a:close/>
                </a:path>
                <a:path w="3850640" h="7861934">
                  <a:moveTo>
                    <a:pt x="2351590" y="330730"/>
                  </a:moveTo>
                  <a:lnTo>
                    <a:pt x="2136133" y="330730"/>
                  </a:lnTo>
                  <a:lnTo>
                    <a:pt x="2148687" y="328299"/>
                  </a:lnTo>
                  <a:lnTo>
                    <a:pt x="2159235" y="321489"/>
                  </a:lnTo>
                  <a:lnTo>
                    <a:pt x="2166500" y="311033"/>
                  </a:lnTo>
                  <a:lnTo>
                    <a:pt x="2169206" y="297657"/>
                  </a:lnTo>
                  <a:lnTo>
                    <a:pt x="2166500" y="284282"/>
                  </a:lnTo>
                  <a:lnTo>
                    <a:pt x="2159235" y="273825"/>
                  </a:lnTo>
                  <a:lnTo>
                    <a:pt x="2148687" y="267016"/>
                  </a:lnTo>
                  <a:lnTo>
                    <a:pt x="2136133" y="264584"/>
                  </a:lnTo>
                  <a:lnTo>
                    <a:pt x="2352277" y="264584"/>
                  </a:lnTo>
                  <a:lnTo>
                    <a:pt x="2342505" y="278567"/>
                  </a:lnTo>
                  <a:lnTo>
                    <a:pt x="2338463" y="297657"/>
                  </a:lnTo>
                  <a:lnTo>
                    <a:pt x="2342232" y="316747"/>
                  </a:lnTo>
                  <a:lnTo>
                    <a:pt x="2351590" y="33073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8400" y="1267993"/>
              <a:ext cx="3447384" cy="747062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632216" y="1332194"/>
              <a:ext cx="533400" cy="66675"/>
            </a:xfrm>
            <a:custGeom>
              <a:avLst/>
              <a:gdLst/>
              <a:ahLst/>
              <a:cxnLst/>
              <a:rect l="l" t="t" r="r" b="b"/>
              <a:pathLst>
                <a:path w="533400" h="66675">
                  <a:moveTo>
                    <a:pt x="499987" y="66146"/>
                  </a:moveTo>
                  <a:lnTo>
                    <a:pt x="33072" y="66146"/>
                  </a:lnTo>
                  <a:lnTo>
                    <a:pt x="20518" y="63714"/>
                  </a:lnTo>
                  <a:lnTo>
                    <a:pt x="9970" y="56905"/>
                  </a:lnTo>
                  <a:lnTo>
                    <a:pt x="2705" y="46448"/>
                  </a:lnTo>
                  <a:lnTo>
                    <a:pt x="0" y="33073"/>
                  </a:lnTo>
                  <a:lnTo>
                    <a:pt x="2705" y="19697"/>
                  </a:lnTo>
                  <a:lnTo>
                    <a:pt x="9970" y="9241"/>
                  </a:lnTo>
                  <a:lnTo>
                    <a:pt x="20518" y="2431"/>
                  </a:lnTo>
                  <a:lnTo>
                    <a:pt x="33072" y="0"/>
                  </a:lnTo>
                  <a:lnTo>
                    <a:pt x="499987" y="0"/>
                  </a:lnTo>
                  <a:lnTo>
                    <a:pt x="512541" y="2431"/>
                  </a:lnTo>
                  <a:lnTo>
                    <a:pt x="523089" y="9241"/>
                  </a:lnTo>
                  <a:lnTo>
                    <a:pt x="530355" y="19697"/>
                  </a:lnTo>
                  <a:lnTo>
                    <a:pt x="533060" y="33073"/>
                  </a:lnTo>
                  <a:lnTo>
                    <a:pt x="530355" y="46448"/>
                  </a:lnTo>
                  <a:lnTo>
                    <a:pt x="523089" y="56905"/>
                  </a:lnTo>
                  <a:lnTo>
                    <a:pt x="512541" y="63714"/>
                  </a:lnTo>
                  <a:lnTo>
                    <a:pt x="499987" y="661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4534" y="1316630"/>
              <a:ext cx="97273" cy="9727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14360" y="2079268"/>
              <a:ext cx="4013835" cy="1879600"/>
            </a:xfrm>
            <a:custGeom>
              <a:avLst/>
              <a:gdLst/>
              <a:ahLst/>
              <a:cxnLst/>
              <a:rect l="l" t="t" r="r" b="b"/>
              <a:pathLst>
                <a:path w="4013835" h="1879600">
                  <a:moveTo>
                    <a:pt x="42799" y="1287894"/>
                  </a:moveTo>
                  <a:lnTo>
                    <a:pt x="26263" y="1291310"/>
                  </a:lnTo>
                  <a:lnTo>
                    <a:pt x="12636" y="1300543"/>
                  </a:lnTo>
                  <a:lnTo>
                    <a:pt x="3403" y="1314157"/>
                  </a:lnTo>
                  <a:lnTo>
                    <a:pt x="0" y="1330706"/>
                  </a:lnTo>
                  <a:lnTo>
                    <a:pt x="0" y="1836521"/>
                  </a:lnTo>
                  <a:lnTo>
                    <a:pt x="3403" y="1853057"/>
                  </a:lnTo>
                  <a:lnTo>
                    <a:pt x="12636" y="1866684"/>
                  </a:lnTo>
                  <a:lnTo>
                    <a:pt x="26263" y="1875917"/>
                  </a:lnTo>
                  <a:lnTo>
                    <a:pt x="42799" y="1879320"/>
                  </a:lnTo>
                  <a:lnTo>
                    <a:pt x="42799" y="1287894"/>
                  </a:lnTo>
                  <a:close/>
                </a:path>
                <a:path w="4013835" h="1879600">
                  <a:moveTo>
                    <a:pt x="42799" y="570014"/>
                  </a:moveTo>
                  <a:lnTo>
                    <a:pt x="26263" y="573125"/>
                  </a:lnTo>
                  <a:lnTo>
                    <a:pt x="12636" y="581698"/>
                  </a:lnTo>
                  <a:lnTo>
                    <a:pt x="3403" y="594639"/>
                  </a:lnTo>
                  <a:lnTo>
                    <a:pt x="0" y="610870"/>
                  </a:lnTo>
                  <a:lnTo>
                    <a:pt x="0" y="1116698"/>
                  </a:lnTo>
                  <a:lnTo>
                    <a:pt x="3403" y="1133233"/>
                  </a:lnTo>
                  <a:lnTo>
                    <a:pt x="12636" y="1146848"/>
                  </a:lnTo>
                  <a:lnTo>
                    <a:pt x="26263" y="1156093"/>
                  </a:lnTo>
                  <a:lnTo>
                    <a:pt x="42799" y="1159497"/>
                  </a:lnTo>
                  <a:lnTo>
                    <a:pt x="42799" y="570014"/>
                  </a:lnTo>
                  <a:close/>
                </a:path>
                <a:path w="4013835" h="1879600">
                  <a:moveTo>
                    <a:pt x="42799" y="0"/>
                  </a:moveTo>
                  <a:lnTo>
                    <a:pt x="26263" y="3098"/>
                  </a:lnTo>
                  <a:lnTo>
                    <a:pt x="12636" y="11671"/>
                  </a:lnTo>
                  <a:lnTo>
                    <a:pt x="3403" y="24612"/>
                  </a:lnTo>
                  <a:lnTo>
                    <a:pt x="0" y="40843"/>
                  </a:lnTo>
                  <a:lnTo>
                    <a:pt x="0" y="284035"/>
                  </a:lnTo>
                  <a:lnTo>
                    <a:pt x="3403" y="300570"/>
                  </a:lnTo>
                  <a:lnTo>
                    <a:pt x="12636" y="314185"/>
                  </a:lnTo>
                  <a:lnTo>
                    <a:pt x="26263" y="323430"/>
                  </a:lnTo>
                  <a:lnTo>
                    <a:pt x="42799" y="326834"/>
                  </a:lnTo>
                  <a:lnTo>
                    <a:pt x="42799" y="0"/>
                  </a:lnTo>
                  <a:close/>
                </a:path>
                <a:path w="4013835" h="1879600">
                  <a:moveTo>
                    <a:pt x="4013517" y="807364"/>
                  </a:moveTo>
                  <a:lnTo>
                    <a:pt x="4010114" y="790829"/>
                  </a:lnTo>
                  <a:lnTo>
                    <a:pt x="4000868" y="777214"/>
                  </a:lnTo>
                  <a:lnTo>
                    <a:pt x="3987254" y="767969"/>
                  </a:lnTo>
                  <a:lnTo>
                    <a:pt x="3970705" y="764565"/>
                  </a:lnTo>
                  <a:lnTo>
                    <a:pt x="3970705" y="1712010"/>
                  </a:lnTo>
                  <a:lnTo>
                    <a:pt x="3987254" y="1708607"/>
                  </a:lnTo>
                  <a:lnTo>
                    <a:pt x="4000868" y="1699374"/>
                  </a:lnTo>
                  <a:lnTo>
                    <a:pt x="4010114" y="1685747"/>
                  </a:lnTo>
                  <a:lnTo>
                    <a:pt x="4013517" y="1669211"/>
                  </a:lnTo>
                  <a:lnTo>
                    <a:pt x="4013517" y="8073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57161" y="1028700"/>
              <a:ext cx="3928110" cy="7940040"/>
            </a:xfrm>
            <a:custGeom>
              <a:avLst/>
              <a:gdLst/>
              <a:ahLst/>
              <a:cxnLst/>
              <a:rect l="l" t="t" r="r" b="b"/>
              <a:pathLst>
                <a:path w="3928110" h="7940040">
                  <a:moveTo>
                    <a:pt x="3346219" y="7939489"/>
                  </a:moveTo>
                  <a:lnTo>
                    <a:pt x="581697" y="7939489"/>
                  </a:lnTo>
                  <a:lnTo>
                    <a:pt x="534024" y="7937558"/>
                  </a:lnTo>
                  <a:lnTo>
                    <a:pt x="487405" y="7931868"/>
                  </a:lnTo>
                  <a:lnTo>
                    <a:pt x="441992" y="7922568"/>
                  </a:lnTo>
                  <a:lnTo>
                    <a:pt x="397935" y="7909808"/>
                  </a:lnTo>
                  <a:lnTo>
                    <a:pt x="355383" y="7893740"/>
                  </a:lnTo>
                  <a:lnTo>
                    <a:pt x="314488" y="7874512"/>
                  </a:lnTo>
                  <a:lnTo>
                    <a:pt x="275398" y="7852275"/>
                  </a:lnTo>
                  <a:lnTo>
                    <a:pt x="238266" y="7827180"/>
                  </a:lnTo>
                  <a:lnTo>
                    <a:pt x="203240" y="7799377"/>
                  </a:lnTo>
                  <a:lnTo>
                    <a:pt x="170472" y="7769017"/>
                  </a:lnTo>
                  <a:lnTo>
                    <a:pt x="140111" y="7736248"/>
                  </a:lnTo>
                  <a:lnTo>
                    <a:pt x="112308" y="7701223"/>
                  </a:lnTo>
                  <a:lnTo>
                    <a:pt x="87213" y="7664090"/>
                  </a:lnTo>
                  <a:lnTo>
                    <a:pt x="64976" y="7625001"/>
                  </a:lnTo>
                  <a:lnTo>
                    <a:pt x="45749" y="7584105"/>
                  </a:lnTo>
                  <a:lnTo>
                    <a:pt x="29680" y="7541554"/>
                  </a:lnTo>
                  <a:lnTo>
                    <a:pt x="16920" y="7497496"/>
                  </a:lnTo>
                  <a:lnTo>
                    <a:pt x="7620" y="7452083"/>
                  </a:lnTo>
                  <a:lnTo>
                    <a:pt x="1930" y="7405465"/>
                  </a:lnTo>
                  <a:lnTo>
                    <a:pt x="78" y="7359737"/>
                  </a:lnTo>
                  <a:lnTo>
                    <a:pt x="0" y="581697"/>
                  </a:lnTo>
                  <a:lnTo>
                    <a:pt x="729" y="552241"/>
                  </a:lnTo>
                  <a:lnTo>
                    <a:pt x="6565" y="493330"/>
                  </a:lnTo>
                  <a:lnTo>
                    <a:pt x="14621" y="450681"/>
                  </a:lnTo>
                  <a:lnTo>
                    <a:pt x="25291" y="408550"/>
                  </a:lnTo>
                  <a:lnTo>
                    <a:pt x="40368" y="368667"/>
                  </a:lnTo>
                  <a:lnTo>
                    <a:pt x="58364" y="328785"/>
                  </a:lnTo>
                  <a:lnTo>
                    <a:pt x="78335" y="292125"/>
                  </a:lnTo>
                  <a:lnTo>
                    <a:pt x="100435" y="256802"/>
                  </a:lnTo>
                  <a:lnTo>
                    <a:pt x="129070" y="216312"/>
                  </a:lnTo>
                  <a:lnTo>
                    <a:pt x="156671" y="184212"/>
                  </a:lnTo>
                  <a:lnTo>
                    <a:pt x="181415" y="160197"/>
                  </a:lnTo>
                  <a:lnTo>
                    <a:pt x="201843" y="141350"/>
                  </a:lnTo>
                  <a:lnTo>
                    <a:pt x="250681" y="103148"/>
                  </a:lnTo>
                  <a:lnTo>
                    <a:pt x="291973" y="77150"/>
                  </a:lnTo>
                  <a:lnTo>
                    <a:pt x="335681" y="54526"/>
                  </a:lnTo>
                  <a:lnTo>
                    <a:pt x="381556" y="35504"/>
                  </a:lnTo>
                  <a:lnTo>
                    <a:pt x="429346" y="20313"/>
                  </a:lnTo>
                  <a:lnTo>
                    <a:pt x="478799" y="9180"/>
                  </a:lnTo>
                  <a:lnTo>
                    <a:pt x="529667" y="2333"/>
                  </a:lnTo>
                  <a:lnTo>
                    <a:pt x="581696" y="0"/>
                  </a:lnTo>
                  <a:lnTo>
                    <a:pt x="3348165" y="0"/>
                  </a:lnTo>
                  <a:lnTo>
                    <a:pt x="3400115" y="2253"/>
                  </a:lnTo>
                  <a:lnTo>
                    <a:pt x="3450788" y="8906"/>
                  </a:lnTo>
                  <a:lnTo>
                    <a:pt x="3500003" y="19800"/>
                  </a:lnTo>
                  <a:lnTo>
                    <a:pt x="3547576" y="34775"/>
                  </a:lnTo>
                  <a:lnTo>
                    <a:pt x="3557585" y="38909"/>
                  </a:lnTo>
                  <a:lnTo>
                    <a:pt x="581697" y="38909"/>
                  </a:lnTo>
                  <a:lnTo>
                    <a:pt x="534892" y="40903"/>
                  </a:lnTo>
                  <a:lnTo>
                    <a:pt x="489186" y="46777"/>
                  </a:lnTo>
                  <a:lnTo>
                    <a:pt x="444745" y="56370"/>
                  </a:lnTo>
                  <a:lnTo>
                    <a:pt x="401732" y="69519"/>
                  </a:lnTo>
                  <a:lnTo>
                    <a:pt x="360311" y="86064"/>
                  </a:lnTo>
                  <a:lnTo>
                    <a:pt x="320644" y="105842"/>
                  </a:lnTo>
                  <a:lnTo>
                    <a:pt x="282870" y="128692"/>
                  </a:lnTo>
                  <a:lnTo>
                    <a:pt x="247199" y="154452"/>
                  </a:lnTo>
                  <a:lnTo>
                    <a:pt x="213772" y="182960"/>
                  </a:lnTo>
                  <a:lnTo>
                    <a:pt x="182754" y="214056"/>
                  </a:lnTo>
                  <a:lnTo>
                    <a:pt x="154307" y="247576"/>
                  </a:lnTo>
                  <a:lnTo>
                    <a:pt x="128595" y="283360"/>
                  </a:lnTo>
                  <a:lnTo>
                    <a:pt x="105781" y="321246"/>
                  </a:lnTo>
                  <a:lnTo>
                    <a:pt x="86028" y="361071"/>
                  </a:lnTo>
                  <a:lnTo>
                    <a:pt x="69501" y="402675"/>
                  </a:lnTo>
                  <a:lnTo>
                    <a:pt x="56362" y="445896"/>
                  </a:lnTo>
                  <a:lnTo>
                    <a:pt x="46775" y="490572"/>
                  </a:lnTo>
                  <a:lnTo>
                    <a:pt x="40903" y="536541"/>
                  </a:lnTo>
                  <a:lnTo>
                    <a:pt x="38991" y="581697"/>
                  </a:lnTo>
                  <a:lnTo>
                    <a:pt x="38909" y="7359737"/>
                  </a:lnTo>
                  <a:lnTo>
                    <a:pt x="40903" y="7406547"/>
                  </a:lnTo>
                  <a:lnTo>
                    <a:pt x="46775" y="7452255"/>
                  </a:lnTo>
                  <a:lnTo>
                    <a:pt x="56362" y="7496700"/>
                  </a:lnTo>
                  <a:lnTo>
                    <a:pt x="69501" y="7539716"/>
                  </a:lnTo>
                  <a:lnTo>
                    <a:pt x="86028" y="7581141"/>
                  </a:lnTo>
                  <a:lnTo>
                    <a:pt x="105781" y="7620812"/>
                  </a:lnTo>
                  <a:lnTo>
                    <a:pt x="128595" y="7658564"/>
                  </a:lnTo>
                  <a:lnTo>
                    <a:pt x="154307" y="7694235"/>
                  </a:lnTo>
                  <a:lnTo>
                    <a:pt x="182754" y="7727662"/>
                  </a:lnTo>
                  <a:lnTo>
                    <a:pt x="213772" y="7758680"/>
                  </a:lnTo>
                  <a:lnTo>
                    <a:pt x="247199" y="7787127"/>
                  </a:lnTo>
                  <a:lnTo>
                    <a:pt x="282870" y="7812839"/>
                  </a:lnTo>
                  <a:lnTo>
                    <a:pt x="320622" y="7835653"/>
                  </a:lnTo>
                  <a:lnTo>
                    <a:pt x="360293" y="7855406"/>
                  </a:lnTo>
                  <a:lnTo>
                    <a:pt x="401718" y="7871933"/>
                  </a:lnTo>
                  <a:lnTo>
                    <a:pt x="444734" y="7885072"/>
                  </a:lnTo>
                  <a:lnTo>
                    <a:pt x="489179" y="7894659"/>
                  </a:lnTo>
                  <a:lnTo>
                    <a:pt x="534887" y="7900531"/>
                  </a:lnTo>
                  <a:lnTo>
                    <a:pt x="581697" y="7902525"/>
                  </a:lnTo>
                  <a:lnTo>
                    <a:pt x="3549268" y="7902525"/>
                  </a:lnTo>
                  <a:lnTo>
                    <a:pt x="3529981" y="7909808"/>
                  </a:lnTo>
                  <a:lnTo>
                    <a:pt x="3485923" y="7922568"/>
                  </a:lnTo>
                  <a:lnTo>
                    <a:pt x="3440510" y="7931868"/>
                  </a:lnTo>
                  <a:lnTo>
                    <a:pt x="3393892" y="7937558"/>
                  </a:lnTo>
                  <a:lnTo>
                    <a:pt x="3346219" y="7939489"/>
                  </a:lnTo>
                  <a:close/>
                </a:path>
                <a:path w="3928110" h="7940040">
                  <a:moveTo>
                    <a:pt x="3549268" y="7902525"/>
                  </a:moveTo>
                  <a:lnTo>
                    <a:pt x="3346219" y="7902525"/>
                  </a:lnTo>
                  <a:lnTo>
                    <a:pt x="3393029" y="7900531"/>
                  </a:lnTo>
                  <a:lnTo>
                    <a:pt x="3438737" y="7894659"/>
                  </a:lnTo>
                  <a:lnTo>
                    <a:pt x="3483181" y="7885072"/>
                  </a:lnTo>
                  <a:lnTo>
                    <a:pt x="3526198" y="7871933"/>
                  </a:lnTo>
                  <a:lnTo>
                    <a:pt x="3567623" y="7855406"/>
                  </a:lnTo>
                  <a:lnTo>
                    <a:pt x="3607293" y="7835653"/>
                  </a:lnTo>
                  <a:lnTo>
                    <a:pt x="3645046" y="7812839"/>
                  </a:lnTo>
                  <a:lnTo>
                    <a:pt x="3680717" y="7787127"/>
                  </a:lnTo>
                  <a:lnTo>
                    <a:pt x="3714144" y="7758680"/>
                  </a:lnTo>
                  <a:lnTo>
                    <a:pt x="3745162" y="7727662"/>
                  </a:lnTo>
                  <a:lnTo>
                    <a:pt x="3773609" y="7694235"/>
                  </a:lnTo>
                  <a:lnTo>
                    <a:pt x="3799321" y="7658564"/>
                  </a:lnTo>
                  <a:lnTo>
                    <a:pt x="3822135" y="7620812"/>
                  </a:lnTo>
                  <a:lnTo>
                    <a:pt x="3841887" y="7581141"/>
                  </a:lnTo>
                  <a:lnTo>
                    <a:pt x="3858415" y="7539716"/>
                  </a:lnTo>
                  <a:lnTo>
                    <a:pt x="3871554" y="7496700"/>
                  </a:lnTo>
                  <a:lnTo>
                    <a:pt x="3881141" y="7452255"/>
                  </a:lnTo>
                  <a:lnTo>
                    <a:pt x="3887013" y="7406547"/>
                  </a:lnTo>
                  <a:lnTo>
                    <a:pt x="3889007" y="7359737"/>
                  </a:lnTo>
                  <a:lnTo>
                    <a:pt x="3889007" y="581697"/>
                  </a:lnTo>
                  <a:lnTo>
                    <a:pt x="3887013" y="534887"/>
                  </a:lnTo>
                  <a:lnTo>
                    <a:pt x="3881141" y="489179"/>
                  </a:lnTo>
                  <a:lnTo>
                    <a:pt x="3871554" y="444734"/>
                  </a:lnTo>
                  <a:lnTo>
                    <a:pt x="3858415" y="401718"/>
                  </a:lnTo>
                  <a:lnTo>
                    <a:pt x="3841887" y="360293"/>
                  </a:lnTo>
                  <a:lnTo>
                    <a:pt x="3822135" y="320622"/>
                  </a:lnTo>
                  <a:lnTo>
                    <a:pt x="3799321" y="282870"/>
                  </a:lnTo>
                  <a:lnTo>
                    <a:pt x="3773609" y="247199"/>
                  </a:lnTo>
                  <a:lnTo>
                    <a:pt x="3745162" y="213772"/>
                  </a:lnTo>
                  <a:lnTo>
                    <a:pt x="3714144" y="182754"/>
                  </a:lnTo>
                  <a:lnTo>
                    <a:pt x="3680717" y="154307"/>
                  </a:lnTo>
                  <a:lnTo>
                    <a:pt x="3645046" y="128595"/>
                  </a:lnTo>
                  <a:lnTo>
                    <a:pt x="3607272" y="105781"/>
                  </a:lnTo>
                  <a:lnTo>
                    <a:pt x="3567605" y="86028"/>
                  </a:lnTo>
                  <a:lnTo>
                    <a:pt x="3526184" y="69501"/>
                  </a:lnTo>
                  <a:lnTo>
                    <a:pt x="3483171" y="56362"/>
                  </a:lnTo>
                  <a:lnTo>
                    <a:pt x="3438730" y="46775"/>
                  </a:lnTo>
                  <a:lnTo>
                    <a:pt x="3393024" y="40903"/>
                  </a:lnTo>
                  <a:lnTo>
                    <a:pt x="3346219" y="38909"/>
                  </a:lnTo>
                  <a:lnTo>
                    <a:pt x="3557585" y="38909"/>
                  </a:lnTo>
                  <a:lnTo>
                    <a:pt x="3593325" y="53671"/>
                  </a:lnTo>
                  <a:lnTo>
                    <a:pt x="3637068" y="76329"/>
                  </a:lnTo>
                  <a:lnTo>
                    <a:pt x="3678622" y="102589"/>
                  </a:lnTo>
                  <a:lnTo>
                    <a:pt x="3717805" y="132292"/>
                  </a:lnTo>
                  <a:lnTo>
                    <a:pt x="3748446" y="159377"/>
                  </a:lnTo>
                  <a:lnTo>
                    <a:pt x="3786626" y="200627"/>
                  </a:lnTo>
                  <a:lnTo>
                    <a:pt x="3813133" y="233457"/>
                  </a:lnTo>
                  <a:lnTo>
                    <a:pt x="3836935" y="268475"/>
                  </a:lnTo>
                  <a:lnTo>
                    <a:pt x="3858609" y="303737"/>
                  </a:lnTo>
                  <a:lnTo>
                    <a:pt x="3880191" y="348088"/>
                  </a:lnTo>
                  <a:lnTo>
                    <a:pt x="3896120" y="388152"/>
                  </a:lnTo>
                  <a:lnTo>
                    <a:pt x="3910164" y="436759"/>
                  </a:lnTo>
                  <a:lnTo>
                    <a:pt x="3921350" y="493056"/>
                  </a:lnTo>
                  <a:lnTo>
                    <a:pt x="3927187" y="551420"/>
                  </a:lnTo>
                  <a:lnTo>
                    <a:pt x="3927916" y="581697"/>
                  </a:lnTo>
                  <a:lnTo>
                    <a:pt x="3927837" y="7359737"/>
                  </a:lnTo>
                  <a:lnTo>
                    <a:pt x="3925986" y="7405465"/>
                  </a:lnTo>
                  <a:lnTo>
                    <a:pt x="3920296" y="7452083"/>
                  </a:lnTo>
                  <a:lnTo>
                    <a:pt x="3910996" y="7497496"/>
                  </a:lnTo>
                  <a:lnTo>
                    <a:pt x="3898236" y="7541554"/>
                  </a:lnTo>
                  <a:lnTo>
                    <a:pt x="3882167" y="7584105"/>
                  </a:lnTo>
                  <a:lnTo>
                    <a:pt x="3862939" y="7625001"/>
                  </a:lnTo>
                  <a:lnTo>
                    <a:pt x="3840703" y="7664090"/>
                  </a:lnTo>
                  <a:lnTo>
                    <a:pt x="3815608" y="7701223"/>
                  </a:lnTo>
                  <a:lnTo>
                    <a:pt x="3787805" y="7736248"/>
                  </a:lnTo>
                  <a:lnTo>
                    <a:pt x="3757444" y="7769017"/>
                  </a:lnTo>
                  <a:lnTo>
                    <a:pt x="3724675" y="7799377"/>
                  </a:lnTo>
                  <a:lnTo>
                    <a:pt x="3689650" y="7827180"/>
                  </a:lnTo>
                  <a:lnTo>
                    <a:pt x="3652517" y="7852275"/>
                  </a:lnTo>
                  <a:lnTo>
                    <a:pt x="3613428" y="7874512"/>
                  </a:lnTo>
                  <a:lnTo>
                    <a:pt x="3572532" y="7893740"/>
                  </a:lnTo>
                  <a:lnTo>
                    <a:pt x="3549268" y="7902525"/>
                  </a:lnTo>
                  <a:close/>
                </a:path>
              </a:pathLst>
            </a:custGeom>
            <a:solidFill>
              <a:srgbClr val="0FB4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605370" y="701258"/>
            <a:ext cx="1100772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65" dirty="0"/>
              <a:t>W</a:t>
            </a:r>
            <a:r>
              <a:rPr spc="-285" dirty="0"/>
              <a:t>h</a:t>
            </a:r>
            <a:r>
              <a:rPr spc="-295" dirty="0"/>
              <a:t>o </a:t>
            </a:r>
            <a:r>
              <a:rPr spc="125" dirty="0"/>
              <a:t>a</a:t>
            </a:r>
            <a:r>
              <a:rPr spc="-665" dirty="0"/>
              <a:t>r</a:t>
            </a:r>
            <a:r>
              <a:rPr spc="-285" dirty="0"/>
              <a:t>e</a:t>
            </a:r>
            <a:r>
              <a:rPr spc="-295" dirty="0"/>
              <a:t> </a:t>
            </a:r>
            <a:r>
              <a:rPr spc="-450" dirty="0"/>
              <a:t>t</a:t>
            </a:r>
            <a:r>
              <a:rPr spc="-285" dirty="0"/>
              <a:t>he</a:t>
            </a:r>
            <a:r>
              <a:rPr spc="-295" dirty="0"/>
              <a:t> </a:t>
            </a:r>
            <a:r>
              <a:rPr spc="-290" dirty="0"/>
              <a:t>e</a:t>
            </a:r>
            <a:r>
              <a:rPr spc="-285" dirty="0"/>
              <a:t>n</a:t>
            </a:r>
            <a:r>
              <a:rPr spc="-90" dirty="0"/>
              <a:t>d</a:t>
            </a:r>
            <a:r>
              <a:rPr spc="-295" dirty="0"/>
              <a:t> </a:t>
            </a:r>
            <a:r>
              <a:rPr spc="-285" dirty="0"/>
              <a:t>u</a:t>
            </a:r>
            <a:r>
              <a:rPr spc="-350" dirty="0"/>
              <a:t>s</a:t>
            </a:r>
            <a:r>
              <a:rPr spc="-290" dirty="0"/>
              <a:t>e</a:t>
            </a:r>
            <a:r>
              <a:rPr spc="-665" dirty="0"/>
              <a:t>r</a:t>
            </a:r>
            <a:r>
              <a:rPr spc="-350" dirty="0"/>
              <a:t>s</a:t>
            </a:r>
            <a:r>
              <a:rPr spc="170" dirty="0"/>
              <a:t>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093428" y="2080789"/>
            <a:ext cx="7738109" cy="69596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Individual</a:t>
            </a:r>
            <a:r>
              <a:rPr sz="28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Verdana"/>
                <a:cs typeface="Verdana"/>
              </a:rPr>
              <a:t>Users:</a:t>
            </a:r>
            <a:endParaRPr sz="2800">
              <a:latin typeface="Verdana"/>
              <a:cs typeface="Verdana"/>
            </a:endParaRPr>
          </a:p>
          <a:p>
            <a:pPr marL="1506855" indent="-428625">
              <a:lnSpc>
                <a:spcPct val="100000"/>
              </a:lnSpc>
              <a:spcBef>
                <a:spcPts val="540"/>
              </a:spcBef>
              <a:buChar char="&gt;"/>
              <a:tabLst>
                <a:tab pos="1506855" algn="l"/>
                <a:tab pos="1507490" algn="l"/>
              </a:tabLst>
            </a:pPr>
            <a:r>
              <a:rPr sz="2800" spc="30" dirty="0">
                <a:solidFill>
                  <a:srgbClr val="FFFFFF"/>
                </a:solidFill>
                <a:latin typeface="Verdana"/>
                <a:cs typeface="Verdana"/>
              </a:rPr>
              <a:t>Diet-conscious</a:t>
            </a:r>
            <a:r>
              <a:rPr sz="28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individuals</a:t>
            </a:r>
            <a:endParaRPr sz="2800">
              <a:latin typeface="Verdana"/>
              <a:cs typeface="Verdana"/>
            </a:endParaRPr>
          </a:p>
          <a:p>
            <a:pPr marL="1506855" indent="-428625">
              <a:lnSpc>
                <a:spcPct val="100000"/>
              </a:lnSpc>
              <a:spcBef>
                <a:spcPts val="540"/>
              </a:spcBef>
              <a:buChar char="&gt;"/>
              <a:tabLst>
                <a:tab pos="1506855" algn="l"/>
                <a:tab pos="1507490" algn="l"/>
              </a:tabLst>
            </a:pP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Nutritionists</a:t>
            </a:r>
            <a:r>
              <a:rPr sz="28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Dietitians</a:t>
            </a:r>
            <a:endParaRPr sz="2800">
              <a:latin typeface="Verdana"/>
              <a:cs typeface="Verdana"/>
            </a:endParaRPr>
          </a:p>
          <a:p>
            <a:pPr marL="12700" marR="2100580" indent="1066800">
              <a:lnSpc>
                <a:spcPct val="116100"/>
              </a:lnSpc>
              <a:buChar char="&gt;"/>
              <a:tabLst>
                <a:tab pos="1506855" algn="l"/>
                <a:tab pos="1507490" algn="l"/>
              </a:tabLst>
            </a:pPr>
            <a:r>
              <a:rPr sz="2800" spc="-60" dirty="0">
                <a:solidFill>
                  <a:srgbClr val="FFFFFF"/>
                </a:solidFill>
                <a:latin typeface="Verdana"/>
                <a:cs typeface="Verdana"/>
              </a:rPr>
              <a:t>Fitness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professtionals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Businesses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Food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Industry:</a:t>
            </a:r>
            <a:endParaRPr sz="2800">
              <a:latin typeface="Verdana"/>
              <a:cs typeface="Verdana"/>
            </a:endParaRPr>
          </a:p>
          <a:p>
            <a:pPr marL="1506855" indent="-428625">
              <a:lnSpc>
                <a:spcPct val="100000"/>
              </a:lnSpc>
              <a:spcBef>
                <a:spcPts val="540"/>
              </a:spcBef>
              <a:buChar char="&gt;"/>
              <a:tabLst>
                <a:tab pos="1506855" algn="l"/>
                <a:tab pos="1507490" algn="l"/>
              </a:tabLst>
            </a:pP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Food</a:t>
            </a:r>
            <a:r>
              <a:rPr sz="28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r>
              <a:rPr sz="28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Providers</a:t>
            </a:r>
            <a:endParaRPr sz="2800">
              <a:latin typeface="Verdana"/>
              <a:cs typeface="Verdana"/>
            </a:endParaRPr>
          </a:p>
          <a:p>
            <a:pPr marL="1506855" indent="-428625">
              <a:lnSpc>
                <a:spcPct val="100000"/>
              </a:lnSpc>
              <a:spcBef>
                <a:spcPts val="540"/>
              </a:spcBef>
              <a:buChar char="&gt;"/>
              <a:tabLst>
                <a:tab pos="1506855" algn="l"/>
                <a:tab pos="1507490" algn="l"/>
              </a:tabLst>
            </a:pP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Gym</a:t>
            </a:r>
            <a:endParaRPr sz="2800">
              <a:latin typeface="Verdana"/>
              <a:cs typeface="Verdana"/>
            </a:endParaRPr>
          </a:p>
          <a:p>
            <a:pPr marL="1506855" indent="-428625">
              <a:lnSpc>
                <a:spcPct val="100000"/>
              </a:lnSpc>
              <a:spcBef>
                <a:spcPts val="540"/>
              </a:spcBef>
              <a:buChar char="&gt;"/>
              <a:tabLst>
                <a:tab pos="1506855" algn="l"/>
                <a:tab pos="1507490" algn="l"/>
              </a:tabLst>
            </a:pP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Food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Manufacturers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Suppliers</a:t>
            </a:r>
            <a:endParaRPr sz="2800">
              <a:latin typeface="Verdana"/>
              <a:cs typeface="Verdana"/>
            </a:endParaRPr>
          </a:p>
          <a:p>
            <a:pPr marL="12700" marR="39370" indent="1066800">
              <a:lnSpc>
                <a:spcPct val="116100"/>
              </a:lnSpc>
              <a:buChar char="&gt;"/>
              <a:tabLst>
                <a:tab pos="1506855" algn="l"/>
                <a:tab pos="1507490" algn="l"/>
              </a:tabLst>
            </a:pP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Mobile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Health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Verdana"/>
                <a:cs typeface="Verdana"/>
              </a:rPr>
              <a:t>(mHealth)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Platforms </a:t>
            </a:r>
            <a:r>
              <a:rPr sz="2800" spc="-9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Government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Verdana"/>
                <a:cs typeface="Verdana"/>
              </a:rPr>
              <a:t>agencies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Public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Health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Organizations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Technology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Science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Professionals</a:t>
            </a:r>
            <a:endParaRPr sz="2800">
              <a:latin typeface="Verdana"/>
              <a:cs typeface="Verdana"/>
            </a:endParaRPr>
          </a:p>
          <a:p>
            <a:pPr marL="1506855" indent="-428625">
              <a:lnSpc>
                <a:spcPct val="100000"/>
              </a:lnSpc>
              <a:spcBef>
                <a:spcPts val="540"/>
              </a:spcBef>
              <a:buChar char="&gt;"/>
              <a:tabLst>
                <a:tab pos="1506855" algn="l"/>
                <a:tab pos="1507490" algn="l"/>
              </a:tabLst>
            </a:pPr>
            <a:r>
              <a:rPr sz="2800" spc="-60" dirty="0">
                <a:solidFill>
                  <a:srgbClr val="FFFFFF"/>
                </a:solidFill>
                <a:latin typeface="Verdana"/>
                <a:cs typeface="Verdana"/>
              </a:rPr>
              <a:t>Fitness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Verdana"/>
                <a:cs typeface="Verdana"/>
              </a:rPr>
              <a:t>app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Developers</a:t>
            </a:r>
            <a:endParaRPr sz="2800">
              <a:latin typeface="Verdana"/>
              <a:cs typeface="Verdana"/>
            </a:endParaRPr>
          </a:p>
          <a:p>
            <a:pPr marL="1506855" indent="-428625">
              <a:lnSpc>
                <a:spcPct val="100000"/>
              </a:lnSpc>
              <a:spcBef>
                <a:spcPts val="540"/>
              </a:spcBef>
              <a:buChar char="&gt;"/>
              <a:tabLst>
                <a:tab pos="1506855" algn="l"/>
                <a:tab pos="1507490" algn="l"/>
              </a:tabLst>
            </a:pP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scientists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analysts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57521" y="1879151"/>
            <a:ext cx="10292715" cy="0"/>
          </a:xfrm>
          <a:custGeom>
            <a:avLst/>
            <a:gdLst/>
            <a:ahLst/>
            <a:cxnLst/>
            <a:rect l="l" t="t" r="r" b="b"/>
            <a:pathLst>
              <a:path w="10292715">
                <a:moveTo>
                  <a:pt x="0" y="0"/>
                </a:moveTo>
                <a:lnTo>
                  <a:pt x="10292252" y="0"/>
                </a:lnTo>
              </a:path>
            </a:pathLst>
          </a:custGeom>
          <a:ln w="19049">
            <a:solidFill>
              <a:srgbClr val="0FB4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1212" y="5143500"/>
            <a:ext cx="4448174" cy="4000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243" y="530840"/>
            <a:ext cx="5817870" cy="4274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35" dirty="0"/>
              <a:t>SOLUTION</a:t>
            </a:r>
          </a:p>
          <a:p>
            <a:pPr marL="12700" marR="5080">
              <a:lnSpc>
                <a:spcPct val="116100"/>
              </a:lnSpc>
              <a:spcBef>
                <a:spcPts val="1650"/>
              </a:spcBef>
            </a:pPr>
            <a:r>
              <a:rPr sz="2800" b="0" spc="-25" dirty="0">
                <a:latin typeface="Verdana"/>
                <a:cs typeface="Verdana"/>
              </a:rPr>
              <a:t>O</a:t>
            </a:r>
            <a:r>
              <a:rPr sz="2800" b="0" spc="-75" dirty="0">
                <a:latin typeface="Verdana"/>
                <a:cs typeface="Verdana"/>
              </a:rPr>
              <a:t>u</a:t>
            </a:r>
            <a:r>
              <a:rPr sz="2800" b="0" spc="-210" dirty="0">
                <a:latin typeface="Verdana"/>
                <a:cs typeface="Verdana"/>
              </a:rPr>
              <a:t>r</a:t>
            </a:r>
            <a:r>
              <a:rPr sz="2800" b="0" spc="-145" dirty="0">
                <a:latin typeface="Verdana"/>
                <a:cs typeface="Verdana"/>
              </a:rPr>
              <a:t> </a:t>
            </a:r>
            <a:r>
              <a:rPr sz="2800" b="0" spc="-15" dirty="0">
                <a:latin typeface="Verdana"/>
                <a:cs typeface="Verdana"/>
              </a:rPr>
              <a:t>s</a:t>
            </a:r>
            <a:r>
              <a:rPr sz="2800" b="0" spc="45" dirty="0">
                <a:latin typeface="Verdana"/>
                <a:cs typeface="Verdana"/>
              </a:rPr>
              <a:t>o</a:t>
            </a:r>
            <a:r>
              <a:rPr sz="2800" b="0" spc="-155" dirty="0">
                <a:latin typeface="Verdana"/>
                <a:cs typeface="Verdana"/>
              </a:rPr>
              <a:t>l</a:t>
            </a:r>
            <a:r>
              <a:rPr sz="2800" b="0" spc="-75" dirty="0">
                <a:latin typeface="Verdana"/>
                <a:cs typeface="Verdana"/>
              </a:rPr>
              <a:t>u</a:t>
            </a:r>
            <a:r>
              <a:rPr sz="2800" b="0" spc="-155" dirty="0">
                <a:latin typeface="Verdana"/>
                <a:cs typeface="Verdana"/>
              </a:rPr>
              <a:t>ti</a:t>
            </a:r>
            <a:r>
              <a:rPr sz="2800" b="0" spc="45" dirty="0">
                <a:latin typeface="Verdana"/>
                <a:cs typeface="Verdana"/>
              </a:rPr>
              <a:t>o</a:t>
            </a:r>
            <a:r>
              <a:rPr sz="2800" b="0" spc="-70" dirty="0">
                <a:latin typeface="Verdana"/>
                <a:cs typeface="Verdana"/>
              </a:rPr>
              <a:t>n</a:t>
            </a:r>
            <a:r>
              <a:rPr sz="2800" b="0" spc="-145" dirty="0">
                <a:latin typeface="Verdana"/>
                <a:cs typeface="Verdana"/>
              </a:rPr>
              <a:t> </a:t>
            </a:r>
            <a:r>
              <a:rPr sz="2800" b="0" spc="-70" dirty="0">
                <a:latin typeface="Verdana"/>
                <a:cs typeface="Verdana"/>
              </a:rPr>
              <a:t>f</a:t>
            </a:r>
            <a:r>
              <a:rPr sz="2800" b="0" spc="45" dirty="0">
                <a:latin typeface="Verdana"/>
                <a:cs typeface="Verdana"/>
              </a:rPr>
              <a:t>o</a:t>
            </a:r>
            <a:r>
              <a:rPr sz="2800" b="0" spc="-210" dirty="0">
                <a:latin typeface="Verdana"/>
                <a:cs typeface="Verdana"/>
              </a:rPr>
              <a:t>r</a:t>
            </a:r>
            <a:r>
              <a:rPr sz="2800" b="0" spc="-145" dirty="0">
                <a:latin typeface="Verdana"/>
                <a:cs typeface="Verdana"/>
              </a:rPr>
              <a:t> </a:t>
            </a:r>
            <a:r>
              <a:rPr lang="en-IN" sz="2800" b="0" spc="-70" dirty="0" smtClean="0">
                <a:latin typeface="Verdana"/>
                <a:cs typeface="Verdana"/>
              </a:rPr>
              <a:t>Junk</a:t>
            </a:r>
            <a:r>
              <a:rPr sz="2800" b="0" spc="-145" dirty="0" smtClean="0">
                <a:latin typeface="Verdana"/>
                <a:cs typeface="Verdana"/>
              </a:rPr>
              <a:t> </a:t>
            </a:r>
            <a:r>
              <a:rPr sz="2800" b="0" spc="-70" dirty="0">
                <a:latin typeface="Verdana"/>
                <a:cs typeface="Verdana"/>
              </a:rPr>
              <a:t>f</a:t>
            </a:r>
            <a:r>
              <a:rPr sz="2800" b="0" spc="45" dirty="0">
                <a:latin typeface="Verdana"/>
                <a:cs typeface="Verdana"/>
              </a:rPr>
              <a:t>oo</a:t>
            </a:r>
            <a:r>
              <a:rPr sz="2800" b="0" spc="75" dirty="0">
                <a:latin typeface="Verdana"/>
                <a:cs typeface="Verdana"/>
              </a:rPr>
              <a:t>d  </a:t>
            </a:r>
            <a:r>
              <a:rPr sz="2800" b="0" spc="-10" dirty="0">
                <a:latin typeface="Verdana"/>
                <a:cs typeface="Verdana"/>
              </a:rPr>
              <a:t>classification </a:t>
            </a:r>
            <a:r>
              <a:rPr sz="2800" b="0" spc="-25" dirty="0">
                <a:latin typeface="Verdana"/>
                <a:cs typeface="Verdana"/>
              </a:rPr>
              <a:t>leverages </a:t>
            </a:r>
            <a:r>
              <a:rPr sz="2800" b="0" spc="25" dirty="0">
                <a:latin typeface="Verdana"/>
                <a:cs typeface="Verdana"/>
              </a:rPr>
              <a:t>machine </a:t>
            </a:r>
            <a:r>
              <a:rPr sz="2800" b="0" spc="-969" dirty="0">
                <a:latin typeface="Verdana"/>
                <a:cs typeface="Verdana"/>
              </a:rPr>
              <a:t> </a:t>
            </a:r>
            <a:r>
              <a:rPr sz="2800" b="0" spc="-45" dirty="0">
                <a:latin typeface="Verdana"/>
                <a:cs typeface="Verdana"/>
              </a:rPr>
              <a:t>learning</a:t>
            </a:r>
            <a:r>
              <a:rPr sz="2800" b="0" spc="-160" dirty="0">
                <a:latin typeface="Verdana"/>
                <a:cs typeface="Verdana"/>
              </a:rPr>
              <a:t> </a:t>
            </a:r>
            <a:r>
              <a:rPr sz="2800" b="0" spc="-20" dirty="0">
                <a:latin typeface="Verdana"/>
                <a:cs typeface="Verdana"/>
              </a:rPr>
              <a:t>techniques</a:t>
            </a:r>
            <a:r>
              <a:rPr sz="2800" b="0" spc="-155" dirty="0">
                <a:latin typeface="Verdana"/>
                <a:cs typeface="Verdana"/>
              </a:rPr>
              <a:t> </a:t>
            </a:r>
            <a:r>
              <a:rPr sz="2800" b="0" spc="-55" dirty="0">
                <a:latin typeface="Verdana"/>
                <a:cs typeface="Verdana"/>
              </a:rPr>
              <a:t>to</a:t>
            </a:r>
            <a:r>
              <a:rPr sz="2800" b="0" spc="-160" dirty="0">
                <a:latin typeface="Verdana"/>
                <a:cs typeface="Verdana"/>
              </a:rPr>
              <a:t> </a:t>
            </a:r>
            <a:r>
              <a:rPr sz="2800" b="0" spc="-20" dirty="0">
                <a:latin typeface="Verdana"/>
                <a:cs typeface="Verdana"/>
              </a:rPr>
              <a:t>categorize </a:t>
            </a:r>
            <a:r>
              <a:rPr sz="2800" b="0" spc="-969" dirty="0">
                <a:latin typeface="Verdana"/>
                <a:cs typeface="Verdana"/>
              </a:rPr>
              <a:t> </a:t>
            </a:r>
            <a:r>
              <a:rPr lang="en-IN" sz="2800" b="0" spc="-20" dirty="0" smtClean="0">
                <a:latin typeface="Verdana"/>
                <a:cs typeface="Verdana"/>
              </a:rPr>
              <a:t>Junk</a:t>
            </a:r>
            <a:r>
              <a:rPr sz="2800" b="0" spc="-20" dirty="0" smtClean="0">
                <a:latin typeface="Verdana"/>
                <a:cs typeface="Verdana"/>
              </a:rPr>
              <a:t> </a:t>
            </a:r>
            <a:r>
              <a:rPr sz="2800" b="0" spc="35" dirty="0">
                <a:latin typeface="Verdana"/>
                <a:cs typeface="Verdana"/>
              </a:rPr>
              <a:t>food </a:t>
            </a:r>
            <a:r>
              <a:rPr sz="2800" b="0" spc="-45" dirty="0">
                <a:latin typeface="Verdana"/>
                <a:cs typeface="Verdana"/>
              </a:rPr>
              <a:t>items </a:t>
            </a:r>
            <a:r>
              <a:rPr sz="2800" b="0" spc="65" dirty="0">
                <a:latin typeface="Verdana"/>
                <a:cs typeface="Verdana"/>
              </a:rPr>
              <a:t>and </a:t>
            </a:r>
            <a:r>
              <a:rPr sz="2800" b="0" spc="-85" dirty="0">
                <a:latin typeface="Verdana"/>
                <a:cs typeface="Verdana"/>
              </a:rPr>
              <a:t>visualize </a:t>
            </a:r>
            <a:r>
              <a:rPr sz="2800" b="0" spc="-80" dirty="0">
                <a:latin typeface="Verdana"/>
                <a:cs typeface="Verdana"/>
              </a:rPr>
              <a:t> </a:t>
            </a:r>
            <a:r>
              <a:rPr sz="2800" b="0" spc="-30" dirty="0">
                <a:latin typeface="Verdana"/>
                <a:cs typeface="Verdana"/>
              </a:rPr>
              <a:t>them </a:t>
            </a:r>
            <a:r>
              <a:rPr sz="2800" b="0" spc="-40" dirty="0">
                <a:latin typeface="Verdana"/>
                <a:cs typeface="Verdana"/>
              </a:rPr>
              <a:t>using </a:t>
            </a:r>
            <a:r>
              <a:rPr sz="2800" b="0" spc="-45" dirty="0">
                <a:latin typeface="Verdana"/>
                <a:cs typeface="Verdana"/>
              </a:rPr>
              <a:t>Convolution </a:t>
            </a:r>
            <a:r>
              <a:rPr sz="2800" b="0" spc="-75" dirty="0">
                <a:latin typeface="Verdana"/>
                <a:cs typeface="Verdana"/>
              </a:rPr>
              <a:t>Neural </a:t>
            </a:r>
            <a:r>
              <a:rPr sz="2800" b="0" spc="-70" dirty="0">
                <a:latin typeface="Verdana"/>
                <a:cs typeface="Verdana"/>
              </a:rPr>
              <a:t> </a:t>
            </a:r>
            <a:r>
              <a:rPr sz="2800" b="0" spc="-204" dirty="0">
                <a:latin typeface="Verdana"/>
                <a:cs typeface="Verdana"/>
              </a:rPr>
              <a:t>N</a:t>
            </a:r>
            <a:r>
              <a:rPr sz="2800" b="0" spc="20" dirty="0">
                <a:latin typeface="Verdana"/>
                <a:cs typeface="Verdana"/>
              </a:rPr>
              <a:t>e</a:t>
            </a:r>
            <a:r>
              <a:rPr sz="2800" b="0" spc="-155" dirty="0">
                <a:latin typeface="Verdana"/>
                <a:cs typeface="Verdana"/>
              </a:rPr>
              <a:t>t</a:t>
            </a:r>
            <a:r>
              <a:rPr sz="2800" b="0" spc="-80" dirty="0">
                <a:latin typeface="Verdana"/>
                <a:cs typeface="Verdana"/>
              </a:rPr>
              <a:t>w</a:t>
            </a:r>
            <a:r>
              <a:rPr sz="2800" b="0" spc="45" dirty="0">
                <a:latin typeface="Verdana"/>
                <a:cs typeface="Verdana"/>
              </a:rPr>
              <a:t>o</a:t>
            </a:r>
            <a:r>
              <a:rPr sz="2800" b="0" spc="-210" dirty="0">
                <a:latin typeface="Verdana"/>
                <a:cs typeface="Verdana"/>
              </a:rPr>
              <a:t>r</a:t>
            </a:r>
            <a:r>
              <a:rPr sz="2800" b="0" spc="-330" dirty="0">
                <a:latin typeface="Verdana"/>
                <a:cs typeface="Verdana"/>
              </a:rPr>
              <a:t>k</a:t>
            </a:r>
            <a:r>
              <a:rPr sz="2800" b="0" spc="-540" dirty="0">
                <a:latin typeface="Verdana"/>
                <a:cs typeface="Verdana"/>
              </a:rPr>
              <a:t>,</a:t>
            </a:r>
            <a:r>
              <a:rPr sz="2800" b="0" spc="-145" dirty="0">
                <a:latin typeface="Verdana"/>
                <a:cs typeface="Verdana"/>
              </a:rPr>
              <a:t> </a:t>
            </a:r>
            <a:r>
              <a:rPr sz="2800" b="0" spc="165" dirty="0">
                <a:latin typeface="Verdana"/>
                <a:cs typeface="Verdana"/>
              </a:rPr>
              <a:t>a</a:t>
            </a:r>
            <a:r>
              <a:rPr sz="2800" b="0" spc="-75" dirty="0">
                <a:latin typeface="Verdana"/>
                <a:cs typeface="Verdana"/>
              </a:rPr>
              <a:t>n</a:t>
            </a:r>
            <a:r>
              <a:rPr sz="2800" b="0" spc="105" dirty="0">
                <a:latin typeface="Verdana"/>
                <a:cs typeface="Verdana"/>
              </a:rPr>
              <a:t>d</a:t>
            </a:r>
            <a:r>
              <a:rPr sz="2800" b="0" spc="-145" dirty="0">
                <a:latin typeface="Verdana"/>
                <a:cs typeface="Verdana"/>
              </a:rPr>
              <a:t> </a:t>
            </a:r>
            <a:r>
              <a:rPr sz="2800" b="0" spc="-265" dirty="0">
                <a:latin typeface="Verdana"/>
                <a:cs typeface="Verdana"/>
              </a:rPr>
              <a:t>R</a:t>
            </a:r>
            <a:r>
              <a:rPr sz="2800" b="0" spc="20" dirty="0">
                <a:latin typeface="Verdana"/>
                <a:cs typeface="Verdana"/>
              </a:rPr>
              <a:t>e</a:t>
            </a:r>
            <a:r>
              <a:rPr sz="2800" b="0" spc="-15" dirty="0">
                <a:latin typeface="Verdana"/>
                <a:cs typeface="Verdana"/>
              </a:rPr>
              <a:t>s</a:t>
            </a:r>
            <a:r>
              <a:rPr sz="2800" b="0" spc="-204" dirty="0">
                <a:latin typeface="Verdana"/>
                <a:cs typeface="Verdana"/>
              </a:rPr>
              <a:t>N</a:t>
            </a:r>
            <a:r>
              <a:rPr sz="2800" b="0" spc="20" dirty="0">
                <a:latin typeface="Verdana"/>
                <a:cs typeface="Verdana"/>
              </a:rPr>
              <a:t>e</a:t>
            </a:r>
            <a:r>
              <a:rPr sz="2800" b="0" spc="-155" dirty="0">
                <a:latin typeface="Verdana"/>
                <a:cs typeface="Verdana"/>
              </a:rPr>
              <a:t>t</a:t>
            </a:r>
            <a:r>
              <a:rPr sz="2800" b="0" spc="-25" dirty="0">
                <a:latin typeface="Verdana"/>
                <a:cs typeface="Verdana"/>
              </a:rPr>
              <a:t>5</a:t>
            </a:r>
            <a:r>
              <a:rPr sz="2800" b="0" spc="-20" dirty="0">
                <a:latin typeface="Verdana"/>
                <a:cs typeface="Verdana"/>
              </a:rPr>
              <a:t>0</a:t>
            </a:r>
            <a:r>
              <a:rPr sz="2800" b="0" spc="-50" dirty="0">
                <a:latin typeface="Verdana"/>
                <a:cs typeface="Verdana"/>
              </a:rPr>
              <a:t>V</a:t>
            </a:r>
            <a:r>
              <a:rPr sz="2800" b="0" spc="-155" dirty="0">
                <a:latin typeface="Verdana"/>
                <a:cs typeface="Verdana"/>
              </a:rPr>
              <a:t>2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09618" y="3534358"/>
            <a:ext cx="867410" cy="28575"/>
          </a:xfrm>
          <a:custGeom>
            <a:avLst/>
            <a:gdLst/>
            <a:ahLst/>
            <a:cxnLst/>
            <a:rect l="l" t="t" r="r" b="b"/>
            <a:pathLst>
              <a:path w="867409" h="28575">
                <a:moveTo>
                  <a:pt x="866978" y="0"/>
                </a:moveTo>
                <a:lnTo>
                  <a:pt x="212686" y="0"/>
                </a:lnTo>
                <a:lnTo>
                  <a:pt x="0" y="0"/>
                </a:lnTo>
                <a:lnTo>
                  <a:pt x="0" y="28575"/>
                </a:lnTo>
                <a:lnTo>
                  <a:pt x="212686" y="28575"/>
                </a:lnTo>
                <a:lnTo>
                  <a:pt x="866978" y="28575"/>
                </a:lnTo>
                <a:lnTo>
                  <a:pt x="8669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46779" y="530840"/>
            <a:ext cx="10030460" cy="306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100"/>
              </a:spcBef>
            </a:pPr>
            <a:r>
              <a:rPr sz="7000" b="1" spc="-39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7000" b="1" spc="-50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7000" b="1" spc="-12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7000" b="1" spc="-73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7000" b="1" spc="-95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7000" b="1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000" b="1" spc="-83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7000" b="1" spc="-9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7000" b="1" spc="-45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7000" b="1" spc="-83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7000" b="1" spc="-45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7000" b="1" spc="-6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7000" b="1" spc="-178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7000" b="1" spc="-69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7000" b="1" spc="-178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7000" b="1" spc="-45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7000" b="1" spc="-7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7000" b="1" spc="-6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7000" dirty="0">
              <a:latin typeface="Verdana"/>
              <a:cs typeface="Verdana"/>
            </a:endParaRPr>
          </a:p>
          <a:p>
            <a:pPr marL="297815" marR="568325" indent="-194945">
              <a:lnSpc>
                <a:spcPct val="114999"/>
              </a:lnSpc>
              <a:spcBef>
                <a:spcPts val="1700"/>
              </a:spcBef>
              <a:buAutoNum type="arabicPeriod"/>
              <a:tabLst>
                <a:tab pos="298450" algn="l"/>
              </a:tabLst>
            </a:pPr>
            <a:r>
              <a:rPr sz="2500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Informed</a:t>
            </a:r>
            <a:r>
              <a:rPr sz="2500" u="heavy" spc="-1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5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Decision-Makin</a:t>
            </a: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5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:</a:t>
            </a:r>
            <a:r>
              <a:rPr sz="2500" u="heavy" spc="-1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500" spc="-55" dirty="0">
                <a:solidFill>
                  <a:srgbClr val="FFFFFF"/>
                </a:solidFill>
                <a:latin typeface="Verdana"/>
                <a:cs typeface="Verdana"/>
              </a:rPr>
              <a:t>Empowers</a:t>
            </a:r>
            <a:r>
              <a:rPr sz="25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Verdana"/>
                <a:cs typeface="Verdana"/>
              </a:rPr>
              <a:t>consumers</a:t>
            </a:r>
            <a:r>
              <a:rPr sz="25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5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Verdana"/>
                <a:cs typeface="Verdana"/>
              </a:rPr>
              <a:t>make </a:t>
            </a:r>
            <a:r>
              <a:rPr sz="2500" spc="-8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Verdana"/>
                <a:cs typeface="Verdana"/>
              </a:rPr>
              <a:t>healthier </a:t>
            </a:r>
            <a:r>
              <a:rPr lang="en-IN" sz="2500" spc="-20" dirty="0" smtClean="0">
                <a:solidFill>
                  <a:srgbClr val="FFFFFF"/>
                </a:solidFill>
                <a:latin typeface="Verdana"/>
                <a:cs typeface="Verdana"/>
              </a:rPr>
              <a:t>Junk</a:t>
            </a:r>
            <a:r>
              <a:rPr sz="2500" spc="-20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Verdana"/>
                <a:cs typeface="Verdana"/>
              </a:rPr>
              <a:t>food choices </a:t>
            </a:r>
            <a:r>
              <a:rPr sz="2500" spc="65" dirty="0">
                <a:solidFill>
                  <a:srgbClr val="FFFFFF"/>
                </a:solidFill>
                <a:latin typeface="Verdana"/>
                <a:cs typeface="Verdana"/>
              </a:rPr>
              <a:t>based </a:t>
            </a: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2500" spc="-5" dirty="0">
                <a:solidFill>
                  <a:srgbClr val="FFFFFF"/>
                </a:solidFill>
                <a:latin typeface="Verdana"/>
                <a:cs typeface="Verdana"/>
              </a:rPr>
              <a:t>detailed </a:t>
            </a:r>
            <a:r>
              <a:rPr sz="2500" spc="-80" dirty="0">
                <a:solidFill>
                  <a:srgbClr val="FFFFFF"/>
                </a:solidFill>
                <a:latin typeface="Verdana"/>
                <a:cs typeface="Verdana"/>
              </a:rPr>
              <a:t>nutritional </a:t>
            </a:r>
            <a:r>
              <a:rPr sz="2500" spc="-75" dirty="0">
                <a:solidFill>
                  <a:srgbClr val="FFFFFF"/>
                </a:solidFill>
                <a:latin typeface="Verdana"/>
                <a:cs typeface="Verdana"/>
              </a:rPr>
              <a:t> information.</a:t>
            </a:r>
            <a:endParaRPr sz="2500" dirty="0">
              <a:latin typeface="Verdana"/>
              <a:cs typeface="Verdana"/>
            </a:endParaRPr>
          </a:p>
          <a:p>
            <a:pPr marL="297815" indent="-285750">
              <a:lnSpc>
                <a:spcPct val="100000"/>
              </a:lnSpc>
              <a:spcBef>
                <a:spcPts val="450"/>
              </a:spcBef>
              <a:buAutoNum type="arabicPeriod"/>
              <a:tabLst>
                <a:tab pos="298450" algn="l"/>
              </a:tabLst>
            </a:pPr>
            <a:r>
              <a:rPr sz="2500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Professional</a:t>
            </a:r>
            <a:r>
              <a:rPr sz="2500" u="heavy" spc="-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500" u="heavy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Su</a:t>
            </a:r>
            <a:r>
              <a:rPr sz="2500" spc="-80" dirty="0">
                <a:solidFill>
                  <a:srgbClr val="FFFFFF"/>
                </a:solidFill>
                <a:latin typeface="Verdana"/>
                <a:cs typeface="Verdana"/>
              </a:rPr>
              <a:t>pport:</a:t>
            </a:r>
            <a:r>
              <a:rPr sz="25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Assists</a:t>
            </a:r>
            <a:r>
              <a:rPr sz="25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40" dirty="0">
                <a:solidFill>
                  <a:srgbClr val="FFFFFF"/>
                </a:solidFill>
                <a:latin typeface="Verdana"/>
                <a:cs typeface="Verdana"/>
              </a:rPr>
              <a:t>health</a:t>
            </a:r>
            <a:r>
              <a:rPr sz="25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Verdana"/>
                <a:cs typeface="Verdana"/>
              </a:rPr>
              <a:t>professionals</a:t>
            </a:r>
            <a:r>
              <a:rPr sz="25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5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Verdana"/>
                <a:cs typeface="Verdana"/>
              </a:rPr>
              <a:t>educating</a:t>
            </a:r>
            <a:endParaRPr sz="2500" dirty="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52915" y="4848808"/>
            <a:ext cx="2375535" cy="28575"/>
          </a:xfrm>
          <a:custGeom>
            <a:avLst/>
            <a:gdLst/>
            <a:ahLst/>
            <a:cxnLst/>
            <a:rect l="l" t="t" r="r" b="b"/>
            <a:pathLst>
              <a:path w="2375534" h="28575">
                <a:moveTo>
                  <a:pt x="2375344" y="0"/>
                </a:moveTo>
                <a:lnTo>
                  <a:pt x="633374" y="0"/>
                </a:lnTo>
                <a:lnTo>
                  <a:pt x="0" y="0"/>
                </a:lnTo>
                <a:lnTo>
                  <a:pt x="0" y="28575"/>
                </a:lnTo>
                <a:lnTo>
                  <a:pt x="633374" y="28575"/>
                </a:lnTo>
                <a:lnTo>
                  <a:pt x="2375344" y="28575"/>
                </a:lnTo>
                <a:lnTo>
                  <a:pt x="23753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45588" y="3566102"/>
            <a:ext cx="9536430" cy="133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8419">
              <a:lnSpc>
                <a:spcPct val="114999"/>
              </a:lnSpc>
              <a:spcBef>
                <a:spcPts val="100"/>
              </a:spcBef>
            </a:pPr>
            <a:r>
              <a:rPr sz="2500" spc="-40" dirty="0">
                <a:solidFill>
                  <a:srgbClr val="FFFFFF"/>
                </a:solidFill>
                <a:latin typeface="Verdana"/>
                <a:cs typeface="Verdana"/>
              </a:rPr>
              <a:t>clients</a:t>
            </a:r>
            <a:r>
              <a:rPr sz="25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r>
              <a:rPr sz="25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IN" sz="2500" spc="-20" dirty="0" smtClean="0">
                <a:solidFill>
                  <a:srgbClr val="FFFFFF"/>
                </a:solidFill>
                <a:latin typeface="Verdana"/>
                <a:cs typeface="Verdana"/>
              </a:rPr>
              <a:t>Junk</a:t>
            </a:r>
            <a:r>
              <a:rPr sz="2500" spc="-135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Verdana"/>
                <a:cs typeface="Verdana"/>
              </a:rPr>
              <a:t>food</a:t>
            </a:r>
            <a:r>
              <a:rPr sz="25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80" dirty="0">
                <a:solidFill>
                  <a:srgbClr val="FFFFFF"/>
                </a:solidFill>
                <a:latin typeface="Verdana"/>
                <a:cs typeface="Verdana"/>
              </a:rPr>
              <a:t>nutritional</a:t>
            </a:r>
            <a:r>
              <a:rPr sz="25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80" dirty="0">
                <a:solidFill>
                  <a:srgbClr val="FFFFFF"/>
                </a:solidFill>
                <a:latin typeface="Verdana"/>
                <a:cs typeface="Verdana"/>
              </a:rPr>
              <a:t>content,</a:t>
            </a:r>
            <a:r>
              <a:rPr sz="25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Verdana"/>
                <a:cs typeface="Verdana"/>
              </a:rPr>
              <a:t>facilitating</a:t>
            </a:r>
            <a:r>
              <a:rPr sz="25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Verdana"/>
                <a:cs typeface="Verdana"/>
              </a:rPr>
              <a:t>better </a:t>
            </a:r>
            <a:r>
              <a:rPr sz="2500" spc="-8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dietary</a:t>
            </a:r>
            <a:r>
              <a:rPr sz="25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guidance.</a:t>
            </a:r>
            <a:endParaRPr sz="25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500" spc="-250" dirty="0">
                <a:solidFill>
                  <a:srgbClr val="FFFFFF"/>
                </a:solidFill>
                <a:latin typeface="Verdana"/>
                <a:cs typeface="Verdana"/>
              </a:rPr>
              <a:t>3.</a:t>
            </a:r>
            <a:r>
              <a:rPr sz="2500" spc="-6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500" u="heavy" spc="-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ndustr</a:t>
            </a:r>
            <a:r>
              <a:rPr sz="2500" spc="-9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5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65" dirty="0">
                <a:solidFill>
                  <a:srgbClr val="FFFFFF"/>
                </a:solidFill>
                <a:latin typeface="Verdana"/>
                <a:cs typeface="Verdana"/>
              </a:rPr>
              <a:t>Improvement:</a:t>
            </a:r>
            <a:r>
              <a:rPr sz="25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Enables</a:t>
            </a:r>
            <a:r>
              <a:rPr sz="25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Verdana"/>
                <a:cs typeface="Verdana"/>
              </a:rPr>
              <a:t>food</a:t>
            </a:r>
            <a:r>
              <a:rPr sz="25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businesses</a:t>
            </a:r>
            <a:r>
              <a:rPr sz="25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5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Verdana"/>
                <a:cs typeface="Verdana"/>
              </a:rPr>
              <a:t>develop</a:t>
            </a:r>
            <a:endParaRPr sz="2500" dirty="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150806" y="6210883"/>
            <a:ext cx="829310" cy="28575"/>
          </a:xfrm>
          <a:custGeom>
            <a:avLst/>
            <a:gdLst/>
            <a:ahLst/>
            <a:cxnLst/>
            <a:rect l="l" t="t" r="r" b="b"/>
            <a:pathLst>
              <a:path w="829309" h="28575">
                <a:moveTo>
                  <a:pt x="828829" y="28574"/>
                </a:moveTo>
                <a:lnTo>
                  <a:pt x="0" y="28574"/>
                </a:lnTo>
                <a:lnTo>
                  <a:pt x="0" y="0"/>
                </a:lnTo>
                <a:lnTo>
                  <a:pt x="828829" y="0"/>
                </a:lnTo>
                <a:lnTo>
                  <a:pt x="828829" y="285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913935" y="8144458"/>
            <a:ext cx="149860" cy="28575"/>
          </a:xfrm>
          <a:custGeom>
            <a:avLst/>
            <a:gdLst/>
            <a:ahLst/>
            <a:cxnLst/>
            <a:rect l="l" t="t" r="r" b="b"/>
            <a:pathLst>
              <a:path w="149859" h="28575">
                <a:moveTo>
                  <a:pt x="149318" y="28574"/>
                </a:moveTo>
                <a:lnTo>
                  <a:pt x="0" y="28574"/>
                </a:lnTo>
                <a:lnTo>
                  <a:pt x="0" y="0"/>
                </a:lnTo>
                <a:lnTo>
                  <a:pt x="149318" y="0"/>
                </a:lnTo>
                <a:lnTo>
                  <a:pt x="149318" y="285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3055" marR="281940">
              <a:lnSpc>
                <a:spcPct val="114999"/>
              </a:lnSpc>
              <a:spcBef>
                <a:spcPts val="100"/>
              </a:spcBef>
            </a:pPr>
            <a:r>
              <a:rPr spc="60" dirty="0"/>
              <a:t>and</a:t>
            </a:r>
            <a:r>
              <a:rPr spc="-130" dirty="0"/>
              <a:t> </a:t>
            </a:r>
            <a:r>
              <a:rPr spc="-10" dirty="0"/>
              <a:t>promote</a:t>
            </a:r>
            <a:r>
              <a:rPr spc="-130" dirty="0"/>
              <a:t> </a:t>
            </a:r>
            <a:r>
              <a:rPr spc="-60" dirty="0"/>
              <a:t>healthier</a:t>
            </a:r>
            <a:r>
              <a:rPr spc="-125" dirty="0"/>
              <a:t> </a:t>
            </a:r>
            <a:r>
              <a:rPr lang="en-IN" spc="-20" dirty="0" smtClean="0"/>
              <a:t>Junk</a:t>
            </a:r>
            <a:r>
              <a:rPr spc="-130" dirty="0" smtClean="0"/>
              <a:t> </a:t>
            </a:r>
            <a:r>
              <a:rPr spc="30" dirty="0"/>
              <a:t>food</a:t>
            </a:r>
            <a:r>
              <a:rPr spc="-130" dirty="0"/>
              <a:t> </a:t>
            </a:r>
            <a:r>
              <a:rPr spc="-85" dirty="0"/>
              <a:t>options,</a:t>
            </a:r>
            <a:r>
              <a:rPr spc="-125" dirty="0"/>
              <a:t> </a:t>
            </a:r>
            <a:r>
              <a:rPr spc="-20" dirty="0"/>
              <a:t>meeting</a:t>
            </a:r>
            <a:r>
              <a:rPr spc="-130" dirty="0"/>
              <a:t> </a:t>
            </a:r>
            <a:r>
              <a:rPr spc="-5" dirty="0"/>
              <a:t>consumer </a:t>
            </a:r>
            <a:r>
              <a:rPr spc="-865" dirty="0"/>
              <a:t> </a:t>
            </a:r>
            <a:r>
              <a:rPr spc="90" dirty="0"/>
              <a:t>d</a:t>
            </a:r>
            <a:r>
              <a:rPr spc="15" dirty="0"/>
              <a:t>e</a:t>
            </a:r>
            <a:r>
              <a:rPr spc="70" dirty="0"/>
              <a:t>m</a:t>
            </a:r>
            <a:r>
              <a:rPr spc="145" dirty="0"/>
              <a:t>a</a:t>
            </a:r>
            <a:r>
              <a:rPr spc="-65" dirty="0"/>
              <a:t>n</a:t>
            </a:r>
            <a:r>
              <a:rPr spc="95" dirty="0"/>
              <a:t>d</a:t>
            </a:r>
            <a:r>
              <a:rPr spc="-130" dirty="0"/>
              <a:t> </a:t>
            </a:r>
            <a:r>
              <a:rPr spc="-60" dirty="0"/>
              <a:t>f</a:t>
            </a:r>
            <a:r>
              <a:rPr spc="40" dirty="0"/>
              <a:t>o</a:t>
            </a:r>
            <a:r>
              <a:rPr spc="-185" dirty="0"/>
              <a:t>r</a:t>
            </a:r>
            <a:r>
              <a:rPr spc="-130" dirty="0"/>
              <a:t> </a:t>
            </a:r>
            <a:r>
              <a:rPr spc="-65" dirty="0"/>
              <a:t>nu</a:t>
            </a:r>
            <a:r>
              <a:rPr spc="-140" dirty="0"/>
              <a:t>t</a:t>
            </a:r>
            <a:r>
              <a:rPr spc="-190" dirty="0"/>
              <a:t>r</a:t>
            </a:r>
            <a:r>
              <a:rPr spc="-140" dirty="0"/>
              <a:t>iti</a:t>
            </a:r>
            <a:r>
              <a:rPr spc="40" dirty="0"/>
              <a:t>o</a:t>
            </a:r>
            <a:r>
              <a:rPr spc="-65" dirty="0"/>
              <a:t>u</a:t>
            </a:r>
            <a:r>
              <a:rPr spc="-10" dirty="0"/>
              <a:t>s</a:t>
            </a:r>
            <a:r>
              <a:rPr spc="-130" dirty="0"/>
              <a:t> </a:t>
            </a:r>
            <a:r>
              <a:rPr spc="190" dirty="0"/>
              <a:t>c</a:t>
            </a:r>
            <a:r>
              <a:rPr spc="-65" dirty="0"/>
              <a:t>h</a:t>
            </a:r>
            <a:r>
              <a:rPr spc="40" dirty="0"/>
              <a:t>o</a:t>
            </a:r>
            <a:r>
              <a:rPr spc="-140" dirty="0"/>
              <a:t>i</a:t>
            </a:r>
            <a:r>
              <a:rPr spc="190" dirty="0"/>
              <a:t>c</a:t>
            </a:r>
            <a:r>
              <a:rPr spc="15" dirty="0"/>
              <a:t>e</a:t>
            </a:r>
            <a:r>
              <a:rPr spc="-15" dirty="0"/>
              <a:t>s</a:t>
            </a:r>
            <a:r>
              <a:rPr spc="-365" dirty="0"/>
              <a:t>.</a:t>
            </a:r>
          </a:p>
          <a:p>
            <a:pPr marL="377825" marR="5080" indent="-334645">
              <a:lnSpc>
                <a:spcPts val="3900"/>
              </a:lnSpc>
              <a:spcBef>
                <a:spcPts val="204"/>
              </a:spcBef>
              <a:buAutoNum type="arabicPeriod" startAt="4"/>
              <a:tabLst>
                <a:tab pos="378460" algn="l"/>
              </a:tabLst>
            </a:pPr>
            <a:r>
              <a:rPr sz="2800" u="heavy" spc="10" dirty="0">
                <a:uFill>
                  <a:solidFill>
                    <a:srgbClr val="FFFFFF"/>
                  </a:solidFill>
                </a:uFill>
              </a:rPr>
              <a:t>Public</a:t>
            </a:r>
            <a:r>
              <a:rPr sz="2800" u="heavy" spc="-14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2800" u="heavy" spc="-35" dirty="0">
                <a:uFill>
                  <a:solidFill>
                    <a:srgbClr val="FFFFFF"/>
                  </a:solidFill>
                </a:uFill>
              </a:rPr>
              <a:t>Health</a:t>
            </a:r>
            <a:r>
              <a:rPr sz="2800" u="heavy" spc="-14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2800" u="heavy" spc="-55" dirty="0">
                <a:uFill>
                  <a:solidFill>
                    <a:srgbClr val="FFFFFF"/>
                  </a:solidFill>
                </a:uFill>
              </a:rPr>
              <a:t>Im</a:t>
            </a:r>
            <a:r>
              <a:rPr sz="2800" spc="-55" dirty="0"/>
              <a:t>pact:</a:t>
            </a:r>
            <a:r>
              <a:rPr sz="2800" spc="-140" dirty="0"/>
              <a:t> </a:t>
            </a:r>
            <a:r>
              <a:rPr sz="2800" spc="-65" dirty="0"/>
              <a:t>Supports</a:t>
            </a:r>
            <a:r>
              <a:rPr sz="2800" spc="-145" dirty="0"/>
              <a:t> </a:t>
            </a:r>
            <a:r>
              <a:rPr sz="2800" spc="5" dirty="0"/>
              <a:t>public</a:t>
            </a:r>
            <a:r>
              <a:rPr sz="2800" spc="-145" dirty="0"/>
              <a:t> </a:t>
            </a:r>
            <a:r>
              <a:rPr sz="2800" spc="-45" dirty="0"/>
              <a:t>health</a:t>
            </a:r>
            <a:r>
              <a:rPr sz="2800" spc="-140" dirty="0"/>
              <a:t> </a:t>
            </a:r>
            <a:r>
              <a:rPr sz="2800" spc="-65" dirty="0"/>
              <a:t>efforts</a:t>
            </a:r>
            <a:r>
              <a:rPr sz="2800" spc="-145" dirty="0"/>
              <a:t> </a:t>
            </a:r>
            <a:r>
              <a:rPr sz="2800" spc="-30" dirty="0"/>
              <a:t>by </a:t>
            </a:r>
            <a:r>
              <a:rPr sz="2800" spc="-969" dirty="0"/>
              <a:t> </a:t>
            </a:r>
            <a:r>
              <a:rPr sz="2800" spc="-55" dirty="0"/>
              <a:t>monitoring </a:t>
            </a:r>
            <a:r>
              <a:rPr lang="en-IN" sz="2800" spc="-20" dirty="0" smtClean="0"/>
              <a:t>Junk</a:t>
            </a:r>
            <a:r>
              <a:rPr sz="2800" spc="-20" dirty="0" smtClean="0"/>
              <a:t> </a:t>
            </a:r>
            <a:r>
              <a:rPr sz="2800" spc="35" dirty="0"/>
              <a:t>food </a:t>
            </a:r>
            <a:r>
              <a:rPr sz="2800" spc="-5" dirty="0"/>
              <a:t>consumption </a:t>
            </a:r>
            <a:r>
              <a:rPr sz="2800" spc="-55" dirty="0"/>
              <a:t>trends </a:t>
            </a:r>
            <a:r>
              <a:rPr sz="2800" spc="65" dirty="0"/>
              <a:t>and </a:t>
            </a:r>
            <a:r>
              <a:rPr sz="2800" spc="70" dirty="0"/>
              <a:t> </a:t>
            </a:r>
            <a:r>
              <a:rPr sz="2800" spc="-30" dirty="0"/>
              <a:t>implementing </a:t>
            </a:r>
            <a:r>
              <a:rPr sz="2800" spc="-15" dirty="0"/>
              <a:t>targeted </a:t>
            </a:r>
            <a:r>
              <a:rPr sz="2800" spc="-90" dirty="0"/>
              <a:t>interventions </a:t>
            </a:r>
            <a:r>
              <a:rPr sz="2800" spc="-55" dirty="0"/>
              <a:t>to </a:t>
            </a:r>
            <a:r>
              <a:rPr sz="2800" spc="20" dirty="0"/>
              <a:t>address </a:t>
            </a:r>
            <a:r>
              <a:rPr sz="2800" spc="35" dirty="0"/>
              <a:t>diet- </a:t>
            </a:r>
            <a:r>
              <a:rPr sz="2800" spc="40" dirty="0"/>
              <a:t> </a:t>
            </a:r>
            <a:r>
              <a:rPr sz="2800" spc="-30" dirty="0"/>
              <a:t>related</a:t>
            </a:r>
            <a:r>
              <a:rPr sz="2800" spc="-150" dirty="0"/>
              <a:t> </a:t>
            </a:r>
            <a:r>
              <a:rPr sz="2800" spc="-45" dirty="0"/>
              <a:t>health</a:t>
            </a:r>
            <a:r>
              <a:rPr sz="2800" spc="-145" dirty="0"/>
              <a:t> </a:t>
            </a:r>
            <a:r>
              <a:rPr sz="2800" spc="-95" dirty="0"/>
              <a:t>issues.</a:t>
            </a:r>
            <a:endParaRPr sz="2800" dirty="0"/>
          </a:p>
          <a:p>
            <a:pPr marL="313055" indent="-300990">
              <a:lnSpc>
                <a:spcPct val="100000"/>
              </a:lnSpc>
              <a:spcBef>
                <a:spcPts val="245"/>
              </a:spcBef>
              <a:buAutoNum type="arabicPeriod" startAt="4"/>
              <a:tabLst>
                <a:tab pos="313690" algn="l"/>
              </a:tabLst>
            </a:pPr>
            <a:r>
              <a:rPr u="heavy" spc="25" dirty="0">
                <a:uFill>
                  <a:solidFill>
                    <a:srgbClr val="FFFFFF"/>
                  </a:solidFill>
                </a:uFill>
              </a:rPr>
              <a:t>Convenience</a:t>
            </a:r>
            <a:r>
              <a:rPr u="heavy" spc="-130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spc="85" dirty="0">
                <a:uFill>
                  <a:solidFill>
                    <a:srgbClr val="FFFFFF"/>
                  </a:solidFill>
                </a:uFill>
              </a:rPr>
              <a:t>and</a:t>
            </a:r>
            <a:r>
              <a:rPr u="heavy" spc="-12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spc="-25" dirty="0">
                <a:uFill>
                  <a:solidFill>
                    <a:srgbClr val="FFFFFF"/>
                  </a:solidFill>
                </a:uFill>
              </a:rPr>
              <a:t>Accessibilit</a:t>
            </a:r>
            <a:r>
              <a:rPr spc="-25" dirty="0"/>
              <a:t>y:</a:t>
            </a:r>
            <a:r>
              <a:rPr spc="-125" dirty="0"/>
              <a:t> </a:t>
            </a:r>
            <a:r>
              <a:rPr spc="-55" dirty="0"/>
              <a:t>Provides</a:t>
            </a:r>
            <a:r>
              <a:rPr spc="-125" dirty="0"/>
              <a:t> </a:t>
            </a:r>
            <a:r>
              <a:rPr spc="150" dirty="0"/>
              <a:t>a</a:t>
            </a:r>
            <a:r>
              <a:rPr spc="-130" dirty="0"/>
              <a:t> </a:t>
            </a:r>
            <a:r>
              <a:rPr spc="-45" dirty="0"/>
              <a:t>user-friendly</a:t>
            </a:r>
          </a:p>
          <a:p>
            <a:pPr marL="313055">
              <a:lnSpc>
                <a:spcPct val="100000"/>
              </a:lnSpc>
              <a:spcBef>
                <a:spcPts val="450"/>
              </a:spcBef>
            </a:pPr>
            <a:r>
              <a:rPr spc="-25" dirty="0"/>
              <a:t>interface</a:t>
            </a:r>
            <a:r>
              <a:rPr spc="-125" dirty="0"/>
              <a:t> </a:t>
            </a:r>
            <a:r>
              <a:rPr spc="-70" dirty="0"/>
              <a:t>for</a:t>
            </a:r>
            <a:r>
              <a:rPr spc="-125" dirty="0"/>
              <a:t> </a:t>
            </a:r>
            <a:r>
              <a:rPr dirty="0"/>
              <a:t>easy</a:t>
            </a:r>
            <a:r>
              <a:rPr spc="-125" dirty="0"/>
              <a:t> </a:t>
            </a:r>
            <a:r>
              <a:rPr spc="85" dirty="0"/>
              <a:t>access</a:t>
            </a:r>
            <a:r>
              <a:rPr spc="-125" dirty="0"/>
              <a:t> </a:t>
            </a:r>
            <a:r>
              <a:rPr spc="-45" dirty="0"/>
              <a:t>to</a:t>
            </a:r>
            <a:r>
              <a:rPr spc="-125" dirty="0"/>
              <a:t> </a:t>
            </a:r>
            <a:r>
              <a:rPr lang="en-IN" spc="-20" dirty="0" smtClean="0"/>
              <a:t>Junk</a:t>
            </a:r>
            <a:r>
              <a:rPr spc="-125" dirty="0" smtClean="0"/>
              <a:t> </a:t>
            </a:r>
            <a:r>
              <a:rPr spc="30" dirty="0"/>
              <a:t>food</a:t>
            </a:r>
            <a:r>
              <a:rPr spc="-125" dirty="0"/>
              <a:t> </a:t>
            </a:r>
            <a:r>
              <a:rPr spc="-10" dirty="0"/>
              <a:t>classification</a:t>
            </a:r>
            <a:r>
              <a:rPr spc="-125" dirty="0"/>
              <a:t> </a:t>
            </a:r>
            <a:r>
              <a:rPr spc="-114" dirty="0"/>
              <a:t>results.</a:t>
            </a:r>
          </a:p>
        </p:txBody>
      </p:sp>
      <p:sp>
        <p:nvSpPr>
          <p:cNvPr id="11" name="object 11"/>
          <p:cNvSpPr/>
          <p:nvPr/>
        </p:nvSpPr>
        <p:spPr>
          <a:xfrm>
            <a:off x="7080127" y="651501"/>
            <a:ext cx="0" cy="8211820"/>
          </a:xfrm>
          <a:custGeom>
            <a:avLst/>
            <a:gdLst/>
            <a:ahLst/>
            <a:cxnLst/>
            <a:rect l="l" t="t" r="r" b="b"/>
            <a:pathLst>
              <a:path h="8211820">
                <a:moveTo>
                  <a:pt x="0" y="0"/>
                </a:moveTo>
                <a:lnTo>
                  <a:pt x="0" y="8211379"/>
                </a:lnTo>
              </a:path>
            </a:pathLst>
          </a:custGeom>
          <a:ln w="19049">
            <a:solidFill>
              <a:srgbClr val="0FB4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18900000">
            <a:off x="11386375" y="8839572"/>
            <a:ext cx="912589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89"/>
              </a:lnSpc>
            </a:pPr>
            <a:r>
              <a:rPr sz="1900" spc="-1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00" spc="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00" spc="65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900" spc="-11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1900" spc="3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 rot="18900000">
            <a:off x="12575985" y="8729946"/>
            <a:ext cx="63148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89"/>
              </a:lnSpc>
            </a:pPr>
            <a:r>
              <a:rPr sz="1900" spc="-1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00" spc="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00" spc="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900" spc="3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 rot="18900000">
            <a:off x="13381506" y="8800029"/>
            <a:ext cx="803531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89"/>
              </a:lnSpc>
            </a:pPr>
            <a:r>
              <a:rPr sz="1900" spc="-18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900" spc="-1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900" spc="6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4537944" y="8707980"/>
            <a:ext cx="575046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89"/>
              </a:lnSpc>
            </a:pPr>
            <a:r>
              <a:rPr sz="1900" spc="-21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900" spc="-1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900" spc="-1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14463180" y="9147495"/>
            <a:ext cx="1769133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89"/>
              </a:lnSpc>
            </a:pPr>
            <a:r>
              <a:rPr sz="1900" spc="15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900" spc="-1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900" spc="-1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900" spc="6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900" spc="-11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15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900" spc="-1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00" spc="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900" spc="-22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00" spc="-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16420772" y="8714838"/>
            <a:ext cx="609256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89"/>
              </a:lnSpc>
            </a:pPr>
            <a:r>
              <a:rPr sz="1900" spc="-8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900" spc="-1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00" spc="-175" dirty="0">
                <a:solidFill>
                  <a:srgbClr val="FFFFFF"/>
                </a:solidFill>
                <a:latin typeface="Verdana"/>
                <a:cs typeface="Verdana"/>
              </a:rPr>
              <a:t>zz</a:t>
            </a:r>
            <a:r>
              <a:rPr sz="1900" spc="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85068" y="8238614"/>
            <a:ext cx="1784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20505" y="7026088"/>
            <a:ext cx="24955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65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47324" y="5813561"/>
            <a:ext cx="3181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1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46719" y="4601034"/>
            <a:ext cx="31940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42183" y="3388507"/>
            <a:ext cx="3282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41427" y="2175980"/>
            <a:ext cx="3302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29784" y="963454"/>
            <a:ext cx="33401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634732" y="1130307"/>
            <a:ext cx="5624830" cy="0"/>
          </a:xfrm>
          <a:custGeom>
            <a:avLst/>
            <a:gdLst/>
            <a:ahLst/>
            <a:cxnLst/>
            <a:rect l="l" t="t" r="r" b="b"/>
            <a:pathLst>
              <a:path w="5624830">
                <a:moveTo>
                  <a:pt x="0" y="0"/>
                </a:moveTo>
                <a:lnTo>
                  <a:pt x="5624566" y="0"/>
                </a:lnTo>
              </a:path>
            </a:pathLst>
          </a:custGeom>
          <a:ln w="967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1634732" y="1736570"/>
            <a:ext cx="5624830" cy="6673850"/>
            <a:chOff x="11634732" y="1736570"/>
            <a:chExt cx="5624830" cy="6673850"/>
          </a:xfrm>
        </p:grpSpPr>
        <p:sp>
          <p:nvSpPr>
            <p:cNvPr id="17" name="object 17"/>
            <p:cNvSpPr/>
            <p:nvPr/>
          </p:nvSpPr>
          <p:spPr>
            <a:xfrm>
              <a:off x="11634732" y="7192941"/>
              <a:ext cx="1906905" cy="0"/>
            </a:xfrm>
            <a:custGeom>
              <a:avLst/>
              <a:gdLst/>
              <a:ahLst/>
              <a:cxnLst/>
              <a:rect l="l" t="t" r="r" b="b"/>
              <a:pathLst>
                <a:path w="1906905">
                  <a:moveTo>
                    <a:pt x="0" y="0"/>
                  </a:moveTo>
                  <a:lnTo>
                    <a:pt x="1906633" y="0"/>
                  </a:lnTo>
                </a:path>
              </a:pathLst>
            </a:custGeom>
            <a:ln w="967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634732" y="8403047"/>
              <a:ext cx="5624830" cy="5080"/>
            </a:xfrm>
            <a:custGeom>
              <a:avLst/>
              <a:gdLst/>
              <a:ahLst/>
              <a:cxnLst/>
              <a:rect l="l" t="t" r="r" b="b"/>
              <a:pathLst>
                <a:path w="5624830" h="5079">
                  <a:moveTo>
                    <a:pt x="0" y="0"/>
                  </a:moveTo>
                  <a:lnTo>
                    <a:pt x="953316" y="0"/>
                  </a:lnTo>
                </a:path>
                <a:path w="5624830" h="5079">
                  <a:moveTo>
                    <a:pt x="1811301" y="0"/>
                  </a:moveTo>
                  <a:lnTo>
                    <a:pt x="1906633" y="0"/>
                  </a:lnTo>
                </a:path>
                <a:path w="5624830" h="5079">
                  <a:moveTo>
                    <a:pt x="2764617" y="0"/>
                  </a:moveTo>
                  <a:lnTo>
                    <a:pt x="2859949" y="0"/>
                  </a:lnTo>
                </a:path>
                <a:path w="5624830" h="5079">
                  <a:moveTo>
                    <a:pt x="3717933" y="0"/>
                  </a:moveTo>
                  <a:lnTo>
                    <a:pt x="3813266" y="0"/>
                  </a:lnTo>
                </a:path>
                <a:path w="5624830" h="5079">
                  <a:moveTo>
                    <a:pt x="4671249" y="0"/>
                  </a:moveTo>
                  <a:lnTo>
                    <a:pt x="4766581" y="0"/>
                  </a:lnTo>
                </a:path>
                <a:path w="5624830" h="5079">
                  <a:moveTo>
                    <a:pt x="0" y="4838"/>
                  </a:moveTo>
                  <a:lnTo>
                    <a:pt x="5624566" y="4838"/>
                  </a:lnTo>
                </a:path>
              </a:pathLst>
            </a:custGeom>
            <a:ln w="48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634732" y="8041708"/>
              <a:ext cx="858519" cy="363855"/>
            </a:xfrm>
            <a:custGeom>
              <a:avLst/>
              <a:gdLst/>
              <a:ahLst/>
              <a:cxnLst/>
              <a:rect l="l" t="t" r="r" b="b"/>
              <a:pathLst>
                <a:path w="858520" h="363854">
                  <a:moveTo>
                    <a:pt x="0" y="0"/>
                  </a:moveTo>
                  <a:lnTo>
                    <a:pt x="857984" y="0"/>
                  </a:lnTo>
                  <a:lnTo>
                    <a:pt x="857984" y="363758"/>
                  </a:lnTo>
                  <a:lnTo>
                    <a:pt x="0" y="363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B4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634724" y="6829183"/>
              <a:ext cx="858519" cy="1212850"/>
            </a:xfrm>
            <a:custGeom>
              <a:avLst/>
              <a:gdLst/>
              <a:ahLst/>
              <a:cxnLst/>
              <a:rect l="l" t="t" r="r" b="b"/>
              <a:pathLst>
                <a:path w="858520" h="1212850">
                  <a:moveTo>
                    <a:pt x="857986" y="64135"/>
                  </a:moveTo>
                  <a:lnTo>
                    <a:pt x="843915" y="26758"/>
                  </a:lnTo>
                  <a:lnTo>
                    <a:pt x="811453" y="3505"/>
                  </a:lnTo>
                  <a:lnTo>
                    <a:pt x="793851" y="0"/>
                  </a:lnTo>
                  <a:lnTo>
                    <a:pt x="64135" y="0"/>
                  </a:lnTo>
                  <a:lnTo>
                    <a:pt x="26758" y="14071"/>
                  </a:lnTo>
                  <a:lnTo>
                    <a:pt x="3505" y="46545"/>
                  </a:lnTo>
                  <a:lnTo>
                    <a:pt x="0" y="64135"/>
                  </a:lnTo>
                  <a:lnTo>
                    <a:pt x="0" y="606272"/>
                  </a:lnTo>
                  <a:lnTo>
                    <a:pt x="0" y="1212532"/>
                  </a:lnTo>
                  <a:lnTo>
                    <a:pt x="857986" y="1212532"/>
                  </a:lnTo>
                  <a:lnTo>
                    <a:pt x="857986" y="606272"/>
                  </a:lnTo>
                  <a:lnTo>
                    <a:pt x="857986" y="641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588049" y="7435444"/>
              <a:ext cx="858519" cy="970280"/>
            </a:xfrm>
            <a:custGeom>
              <a:avLst/>
              <a:gdLst/>
              <a:ahLst/>
              <a:cxnLst/>
              <a:rect l="l" t="t" r="r" b="b"/>
              <a:pathLst>
                <a:path w="858519" h="970279">
                  <a:moveTo>
                    <a:pt x="0" y="0"/>
                  </a:moveTo>
                  <a:lnTo>
                    <a:pt x="857984" y="0"/>
                  </a:lnTo>
                  <a:lnTo>
                    <a:pt x="857984" y="970022"/>
                  </a:lnTo>
                  <a:lnTo>
                    <a:pt x="0" y="9700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B4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588049" y="6465424"/>
              <a:ext cx="858519" cy="970280"/>
            </a:xfrm>
            <a:custGeom>
              <a:avLst/>
              <a:gdLst/>
              <a:ahLst/>
              <a:cxnLst/>
              <a:rect l="l" t="t" r="r" b="b"/>
              <a:pathLst>
                <a:path w="858519" h="970279">
                  <a:moveTo>
                    <a:pt x="0" y="0"/>
                  </a:moveTo>
                  <a:lnTo>
                    <a:pt x="857984" y="0"/>
                  </a:lnTo>
                  <a:lnTo>
                    <a:pt x="857984" y="970020"/>
                  </a:lnTo>
                  <a:lnTo>
                    <a:pt x="0" y="970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634732" y="5980414"/>
              <a:ext cx="3813810" cy="0"/>
            </a:xfrm>
            <a:custGeom>
              <a:avLst/>
              <a:gdLst/>
              <a:ahLst/>
              <a:cxnLst/>
              <a:rect l="l" t="t" r="r" b="b"/>
              <a:pathLst>
                <a:path w="3813809">
                  <a:moveTo>
                    <a:pt x="0" y="0"/>
                  </a:moveTo>
                  <a:lnTo>
                    <a:pt x="3813266" y="0"/>
                  </a:lnTo>
                </a:path>
              </a:pathLst>
            </a:custGeom>
            <a:ln w="967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588049" y="5980414"/>
              <a:ext cx="858519" cy="485140"/>
            </a:xfrm>
            <a:custGeom>
              <a:avLst/>
              <a:gdLst/>
              <a:ahLst/>
              <a:cxnLst/>
              <a:rect l="l" t="t" r="r" b="b"/>
              <a:pathLst>
                <a:path w="858519" h="485139">
                  <a:moveTo>
                    <a:pt x="857984" y="485010"/>
                  </a:moveTo>
                  <a:lnTo>
                    <a:pt x="0" y="485010"/>
                  </a:lnTo>
                  <a:lnTo>
                    <a:pt x="0" y="64127"/>
                  </a:lnTo>
                  <a:lnTo>
                    <a:pt x="14071" y="26757"/>
                  </a:lnTo>
                  <a:lnTo>
                    <a:pt x="46535" y="3500"/>
                  </a:lnTo>
                  <a:lnTo>
                    <a:pt x="64131" y="0"/>
                  </a:lnTo>
                  <a:lnTo>
                    <a:pt x="793852" y="0"/>
                  </a:lnTo>
                  <a:lnTo>
                    <a:pt x="831226" y="14071"/>
                  </a:lnTo>
                  <a:lnTo>
                    <a:pt x="854484" y="46534"/>
                  </a:lnTo>
                  <a:lnTo>
                    <a:pt x="857984" y="485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399349" y="7192941"/>
              <a:ext cx="95885" cy="0"/>
            </a:xfrm>
            <a:custGeom>
              <a:avLst/>
              <a:gdLst/>
              <a:ahLst/>
              <a:cxnLst/>
              <a:rect l="l" t="t" r="r" b="b"/>
              <a:pathLst>
                <a:path w="95884">
                  <a:moveTo>
                    <a:pt x="0" y="0"/>
                  </a:moveTo>
                  <a:lnTo>
                    <a:pt x="95331" y="0"/>
                  </a:lnTo>
                </a:path>
              </a:pathLst>
            </a:custGeom>
            <a:ln w="967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541366" y="6586676"/>
              <a:ext cx="858519" cy="1819275"/>
            </a:xfrm>
            <a:custGeom>
              <a:avLst/>
              <a:gdLst/>
              <a:ahLst/>
              <a:cxnLst/>
              <a:rect l="l" t="t" r="r" b="b"/>
              <a:pathLst>
                <a:path w="858519" h="1819275">
                  <a:moveTo>
                    <a:pt x="857983" y="1818790"/>
                  </a:moveTo>
                  <a:lnTo>
                    <a:pt x="0" y="1818790"/>
                  </a:lnTo>
                  <a:lnTo>
                    <a:pt x="0" y="0"/>
                  </a:lnTo>
                  <a:lnTo>
                    <a:pt x="857983" y="0"/>
                  </a:lnTo>
                  <a:lnTo>
                    <a:pt x="857983" y="1818790"/>
                  </a:lnTo>
                  <a:close/>
                </a:path>
              </a:pathLst>
            </a:custGeom>
            <a:solidFill>
              <a:srgbClr val="0FB4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541366" y="5374150"/>
              <a:ext cx="858519" cy="1212850"/>
            </a:xfrm>
            <a:custGeom>
              <a:avLst/>
              <a:gdLst/>
              <a:ahLst/>
              <a:cxnLst/>
              <a:rect l="l" t="t" r="r" b="b"/>
              <a:pathLst>
                <a:path w="858519" h="1212850">
                  <a:moveTo>
                    <a:pt x="857983" y="1212526"/>
                  </a:moveTo>
                  <a:lnTo>
                    <a:pt x="0" y="1212526"/>
                  </a:lnTo>
                  <a:lnTo>
                    <a:pt x="0" y="0"/>
                  </a:lnTo>
                  <a:lnTo>
                    <a:pt x="857983" y="0"/>
                  </a:lnTo>
                  <a:lnTo>
                    <a:pt x="857983" y="12125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634732" y="4767887"/>
              <a:ext cx="5624830" cy="0"/>
            </a:xfrm>
            <a:custGeom>
              <a:avLst/>
              <a:gdLst/>
              <a:ahLst/>
              <a:cxnLst/>
              <a:rect l="l" t="t" r="r" b="b"/>
              <a:pathLst>
                <a:path w="5624830">
                  <a:moveTo>
                    <a:pt x="0" y="0"/>
                  </a:moveTo>
                  <a:lnTo>
                    <a:pt x="5624566" y="0"/>
                  </a:lnTo>
                </a:path>
              </a:pathLst>
            </a:custGeom>
            <a:ln w="967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541366" y="4767887"/>
              <a:ext cx="858519" cy="606425"/>
            </a:xfrm>
            <a:custGeom>
              <a:avLst/>
              <a:gdLst/>
              <a:ahLst/>
              <a:cxnLst/>
              <a:rect l="l" t="t" r="r" b="b"/>
              <a:pathLst>
                <a:path w="858519" h="606425">
                  <a:moveTo>
                    <a:pt x="857983" y="606263"/>
                  </a:moveTo>
                  <a:lnTo>
                    <a:pt x="0" y="606263"/>
                  </a:lnTo>
                  <a:lnTo>
                    <a:pt x="0" y="64118"/>
                  </a:lnTo>
                  <a:lnTo>
                    <a:pt x="14070" y="26757"/>
                  </a:lnTo>
                  <a:lnTo>
                    <a:pt x="46535" y="3499"/>
                  </a:lnTo>
                  <a:lnTo>
                    <a:pt x="64130" y="0"/>
                  </a:lnTo>
                  <a:lnTo>
                    <a:pt x="793851" y="0"/>
                  </a:lnTo>
                  <a:lnTo>
                    <a:pt x="831225" y="14071"/>
                  </a:lnTo>
                  <a:lnTo>
                    <a:pt x="854483" y="46535"/>
                  </a:lnTo>
                  <a:lnTo>
                    <a:pt x="857983" y="6062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352666" y="7192941"/>
              <a:ext cx="95885" cy="0"/>
            </a:xfrm>
            <a:custGeom>
              <a:avLst/>
              <a:gdLst/>
              <a:ahLst/>
              <a:cxnLst/>
              <a:rect l="l" t="t" r="r" b="b"/>
              <a:pathLst>
                <a:path w="95884">
                  <a:moveTo>
                    <a:pt x="0" y="0"/>
                  </a:moveTo>
                  <a:lnTo>
                    <a:pt x="95332" y="0"/>
                  </a:lnTo>
                </a:path>
              </a:pathLst>
            </a:custGeom>
            <a:ln w="967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494681" y="6222918"/>
              <a:ext cx="858519" cy="2183130"/>
            </a:xfrm>
            <a:custGeom>
              <a:avLst/>
              <a:gdLst/>
              <a:ahLst/>
              <a:cxnLst/>
              <a:rect l="l" t="t" r="r" b="b"/>
              <a:pathLst>
                <a:path w="858519" h="2183129">
                  <a:moveTo>
                    <a:pt x="0" y="0"/>
                  </a:moveTo>
                  <a:lnTo>
                    <a:pt x="857984" y="0"/>
                  </a:lnTo>
                  <a:lnTo>
                    <a:pt x="857984" y="2182547"/>
                  </a:lnTo>
                  <a:lnTo>
                    <a:pt x="0" y="2182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B4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494681" y="4525381"/>
              <a:ext cx="858519" cy="1697989"/>
            </a:xfrm>
            <a:custGeom>
              <a:avLst/>
              <a:gdLst/>
              <a:ahLst/>
              <a:cxnLst/>
              <a:rect l="l" t="t" r="r" b="b"/>
              <a:pathLst>
                <a:path w="858519" h="1697989">
                  <a:moveTo>
                    <a:pt x="0" y="0"/>
                  </a:moveTo>
                  <a:lnTo>
                    <a:pt x="857984" y="0"/>
                  </a:lnTo>
                  <a:lnTo>
                    <a:pt x="857984" y="1697537"/>
                  </a:lnTo>
                  <a:lnTo>
                    <a:pt x="0" y="16975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634732" y="3555360"/>
              <a:ext cx="5624830" cy="0"/>
            </a:xfrm>
            <a:custGeom>
              <a:avLst/>
              <a:gdLst/>
              <a:ahLst/>
              <a:cxnLst/>
              <a:rect l="l" t="t" r="r" b="b"/>
              <a:pathLst>
                <a:path w="5624830">
                  <a:moveTo>
                    <a:pt x="0" y="0"/>
                  </a:moveTo>
                  <a:lnTo>
                    <a:pt x="5624566" y="0"/>
                  </a:lnTo>
                </a:path>
              </a:pathLst>
            </a:custGeom>
            <a:ln w="967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494681" y="3555360"/>
              <a:ext cx="858519" cy="970280"/>
            </a:xfrm>
            <a:custGeom>
              <a:avLst/>
              <a:gdLst/>
              <a:ahLst/>
              <a:cxnLst/>
              <a:rect l="l" t="t" r="r" b="b"/>
              <a:pathLst>
                <a:path w="858519" h="970279">
                  <a:moveTo>
                    <a:pt x="857984" y="970020"/>
                  </a:moveTo>
                  <a:lnTo>
                    <a:pt x="0" y="970020"/>
                  </a:lnTo>
                  <a:lnTo>
                    <a:pt x="0" y="64129"/>
                  </a:lnTo>
                  <a:lnTo>
                    <a:pt x="14071" y="26757"/>
                  </a:lnTo>
                  <a:lnTo>
                    <a:pt x="46535" y="3500"/>
                  </a:lnTo>
                  <a:lnTo>
                    <a:pt x="64131" y="0"/>
                  </a:lnTo>
                  <a:lnTo>
                    <a:pt x="793852" y="0"/>
                  </a:lnTo>
                  <a:lnTo>
                    <a:pt x="831226" y="14071"/>
                  </a:lnTo>
                  <a:lnTo>
                    <a:pt x="854484" y="46535"/>
                  </a:lnTo>
                  <a:lnTo>
                    <a:pt x="857984" y="970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305982" y="5980414"/>
              <a:ext cx="95885" cy="1212850"/>
            </a:xfrm>
            <a:custGeom>
              <a:avLst/>
              <a:gdLst/>
              <a:ahLst/>
              <a:cxnLst/>
              <a:rect l="l" t="t" r="r" b="b"/>
              <a:pathLst>
                <a:path w="95884" h="1212850">
                  <a:moveTo>
                    <a:pt x="0" y="1212526"/>
                  </a:moveTo>
                  <a:lnTo>
                    <a:pt x="95331" y="1212526"/>
                  </a:lnTo>
                </a:path>
                <a:path w="95884" h="1212850">
                  <a:moveTo>
                    <a:pt x="0" y="0"/>
                  </a:moveTo>
                  <a:lnTo>
                    <a:pt x="95331" y="0"/>
                  </a:lnTo>
                </a:path>
              </a:pathLst>
            </a:custGeom>
            <a:ln w="967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447998" y="5737908"/>
              <a:ext cx="858519" cy="2667635"/>
            </a:xfrm>
            <a:custGeom>
              <a:avLst/>
              <a:gdLst/>
              <a:ahLst/>
              <a:cxnLst/>
              <a:rect l="l" t="t" r="r" b="b"/>
              <a:pathLst>
                <a:path w="858519" h="2667634">
                  <a:moveTo>
                    <a:pt x="0" y="0"/>
                  </a:moveTo>
                  <a:lnTo>
                    <a:pt x="857983" y="0"/>
                  </a:lnTo>
                  <a:lnTo>
                    <a:pt x="857983" y="2667558"/>
                  </a:lnTo>
                  <a:lnTo>
                    <a:pt x="0" y="26675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B4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447998" y="3312854"/>
              <a:ext cx="858519" cy="2425065"/>
            </a:xfrm>
            <a:custGeom>
              <a:avLst/>
              <a:gdLst/>
              <a:ahLst/>
              <a:cxnLst/>
              <a:rect l="l" t="t" r="r" b="b"/>
              <a:pathLst>
                <a:path w="858519" h="2425065">
                  <a:moveTo>
                    <a:pt x="0" y="0"/>
                  </a:moveTo>
                  <a:lnTo>
                    <a:pt x="857983" y="0"/>
                  </a:lnTo>
                  <a:lnTo>
                    <a:pt x="857983" y="2425053"/>
                  </a:lnTo>
                  <a:lnTo>
                    <a:pt x="0" y="24250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634732" y="2342834"/>
              <a:ext cx="5624830" cy="0"/>
            </a:xfrm>
            <a:custGeom>
              <a:avLst/>
              <a:gdLst/>
              <a:ahLst/>
              <a:cxnLst/>
              <a:rect l="l" t="t" r="r" b="b"/>
              <a:pathLst>
                <a:path w="5624830">
                  <a:moveTo>
                    <a:pt x="0" y="0"/>
                  </a:moveTo>
                  <a:lnTo>
                    <a:pt x="5624566" y="0"/>
                  </a:lnTo>
                </a:path>
              </a:pathLst>
            </a:custGeom>
            <a:ln w="967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447998" y="2342834"/>
              <a:ext cx="858519" cy="970280"/>
            </a:xfrm>
            <a:custGeom>
              <a:avLst/>
              <a:gdLst/>
              <a:ahLst/>
              <a:cxnLst/>
              <a:rect l="l" t="t" r="r" b="b"/>
              <a:pathLst>
                <a:path w="858519" h="970279">
                  <a:moveTo>
                    <a:pt x="857983" y="970020"/>
                  </a:moveTo>
                  <a:lnTo>
                    <a:pt x="0" y="970020"/>
                  </a:lnTo>
                  <a:lnTo>
                    <a:pt x="0" y="64119"/>
                  </a:lnTo>
                  <a:lnTo>
                    <a:pt x="14070" y="26757"/>
                  </a:lnTo>
                  <a:lnTo>
                    <a:pt x="46534" y="3500"/>
                  </a:lnTo>
                  <a:lnTo>
                    <a:pt x="64130" y="0"/>
                  </a:lnTo>
                  <a:lnTo>
                    <a:pt x="793851" y="0"/>
                  </a:lnTo>
                  <a:lnTo>
                    <a:pt x="831225" y="14071"/>
                  </a:lnTo>
                  <a:lnTo>
                    <a:pt x="854483" y="46535"/>
                  </a:lnTo>
                  <a:lnTo>
                    <a:pt x="857983" y="970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401313" y="5010392"/>
              <a:ext cx="858519" cy="3395345"/>
            </a:xfrm>
            <a:custGeom>
              <a:avLst/>
              <a:gdLst/>
              <a:ahLst/>
              <a:cxnLst/>
              <a:rect l="l" t="t" r="r" b="b"/>
              <a:pathLst>
                <a:path w="858519" h="3395345">
                  <a:moveTo>
                    <a:pt x="0" y="0"/>
                  </a:moveTo>
                  <a:lnTo>
                    <a:pt x="857984" y="0"/>
                  </a:lnTo>
                  <a:lnTo>
                    <a:pt x="857984" y="3395074"/>
                  </a:lnTo>
                  <a:lnTo>
                    <a:pt x="0" y="33950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B4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6401313" y="1736570"/>
              <a:ext cx="858519" cy="3274060"/>
            </a:xfrm>
            <a:custGeom>
              <a:avLst/>
              <a:gdLst/>
              <a:ahLst/>
              <a:cxnLst/>
              <a:rect l="l" t="t" r="r" b="b"/>
              <a:pathLst>
                <a:path w="858519" h="3274060">
                  <a:moveTo>
                    <a:pt x="857984" y="3273821"/>
                  </a:moveTo>
                  <a:lnTo>
                    <a:pt x="0" y="3273821"/>
                  </a:lnTo>
                  <a:lnTo>
                    <a:pt x="0" y="64131"/>
                  </a:lnTo>
                  <a:lnTo>
                    <a:pt x="14070" y="26757"/>
                  </a:lnTo>
                  <a:lnTo>
                    <a:pt x="46535" y="3500"/>
                  </a:lnTo>
                  <a:lnTo>
                    <a:pt x="64131" y="0"/>
                  </a:lnTo>
                  <a:lnTo>
                    <a:pt x="793852" y="0"/>
                  </a:lnTo>
                  <a:lnTo>
                    <a:pt x="831225" y="14071"/>
                  </a:lnTo>
                  <a:lnTo>
                    <a:pt x="854483" y="46535"/>
                  </a:lnTo>
                  <a:lnTo>
                    <a:pt x="857984" y="32738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90" dirty="0"/>
              <a:t>T</a:t>
            </a:r>
            <a:r>
              <a:rPr spc="-745" dirty="0"/>
              <a:t>H</a:t>
            </a:r>
            <a:r>
              <a:rPr spc="-955" dirty="0"/>
              <a:t>E</a:t>
            </a:r>
            <a:r>
              <a:rPr spc="-295" dirty="0"/>
              <a:t> </a:t>
            </a:r>
            <a:r>
              <a:rPr spc="-765" dirty="0"/>
              <a:t>W</a:t>
            </a:r>
            <a:r>
              <a:rPr spc="-455" dirty="0"/>
              <a:t>O</a:t>
            </a:r>
            <a:r>
              <a:rPr spc="-760" dirty="0"/>
              <a:t>W</a:t>
            </a:r>
            <a:r>
              <a:rPr spc="-295" dirty="0"/>
              <a:t> </a:t>
            </a:r>
            <a:r>
              <a:rPr spc="-1785" dirty="0"/>
              <a:t>I</a:t>
            </a:r>
            <a:r>
              <a:rPr spc="-695" dirty="0"/>
              <a:t>N</a:t>
            </a:r>
            <a:r>
              <a:rPr spc="-295" dirty="0"/>
              <a:t> </a:t>
            </a:r>
            <a:r>
              <a:rPr spc="-265" dirty="0"/>
              <a:t>M</a:t>
            </a:r>
            <a:r>
              <a:rPr spc="-660" dirty="0"/>
              <a:t>Y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88005" y="1654341"/>
            <a:ext cx="445960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spc="-835" dirty="0">
                <a:solidFill>
                  <a:srgbClr val="FFFFFF"/>
                </a:solidFill>
                <a:latin typeface="Verdana"/>
                <a:cs typeface="Verdana"/>
              </a:rPr>
              <a:t>SOLUTION</a:t>
            </a:r>
            <a:endParaRPr sz="7000">
              <a:latin typeface="Verdana"/>
              <a:cs typeface="Verdana"/>
            </a:endParaRPr>
          </a:p>
        </p:txBody>
      </p:sp>
      <p:pic>
        <p:nvPicPr>
          <p:cNvPr id="44" name="object 4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7405" y="4430307"/>
            <a:ext cx="133350" cy="13334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7405" y="5916206"/>
            <a:ext cx="133350" cy="133349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7405" y="6906807"/>
            <a:ext cx="133350" cy="13334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7405" y="8392706"/>
            <a:ext cx="133350" cy="133349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688005" y="2778291"/>
            <a:ext cx="9370060" cy="639381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146685">
              <a:lnSpc>
                <a:spcPts val="3300"/>
              </a:lnSpc>
              <a:spcBef>
                <a:spcPts val="259"/>
              </a:spcBef>
            </a:pPr>
            <a:r>
              <a:rPr sz="2800" spc="15" dirty="0">
                <a:solidFill>
                  <a:srgbClr val="0FB4BE"/>
                </a:solidFill>
                <a:latin typeface="Verdana"/>
                <a:cs typeface="Verdana"/>
              </a:rPr>
              <a:t>Emphasize</a:t>
            </a:r>
            <a:r>
              <a:rPr sz="2800" spc="-145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2800" spc="30" dirty="0">
                <a:solidFill>
                  <a:srgbClr val="0FB4BE"/>
                </a:solidFill>
                <a:latin typeface="Verdana"/>
                <a:cs typeface="Verdana"/>
              </a:rPr>
              <a:t>that</a:t>
            </a:r>
            <a:r>
              <a:rPr sz="2800" spc="-145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0FB4BE"/>
                </a:solidFill>
                <a:latin typeface="Verdana"/>
                <a:cs typeface="Verdana"/>
              </a:rPr>
              <a:t>our</a:t>
            </a:r>
            <a:r>
              <a:rPr sz="2800" spc="-145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2800" spc="20" dirty="0">
                <a:solidFill>
                  <a:srgbClr val="0FB4BE"/>
                </a:solidFill>
                <a:latin typeface="Verdana"/>
                <a:cs typeface="Verdana"/>
              </a:rPr>
              <a:t>solution</a:t>
            </a:r>
            <a:r>
              <a:rPr sz="2800" spc="-145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2800" spc="155" dirty="0">
                <a:solidFill>
                  <a:srgbClr val="0FB4BE"/>
                </a:solidFill>
                <a:latin typeface="Verdana"/>
                <a:cs typeface="Verdana"/>
              </a:rPr>
              <a:t>can</a:t>
            </a:r>
            <a:r>
              <a:rPr sz="2800" spc="-140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2800" spc="30" dirty="0">
                <a:solidFill>
                  <a:srgbClr val="0FB4BE"/>
                </a:solidFill>
                <a:latin typeface="Verdana"/>
                <a:cs typeface="Verdana"/>
              </a:rPr>
              <a:t>recognize</a:t>
            </a:r>
            <a:r>
              <a:rPr sz="2800" spc="-145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2800" spc="215" dirty="0">
                <a:solidFill>
                  <a:srgbClr val="0FB4BE"/>
                </a:solidFill>
                <a:latin typeface="Verdana"/>
                <a:cs typeface="Verdana"/>
              </a:rPr>
              <a:t>a</a:t>
            </a:r>
            <a:r>
              <a:rPr sz="2800" spc="-145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2800" spc="90" dirty="0">
                <a:solidFill>
                  <a:srgbClr val="0FB4BE"/>
                </a:solidFill>
                <a:latin typeface="Verdana"/>
                <a:cs typeface="Verdana"/>
              </a:rPr>
              <a:t>broad </a:t>
            </a:r>
            <a:r>
              <a:rPr sz="2800" spc="-969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2800" spc="65" dirty="0">
                <a:solidFill>
                  <a:srgbClr val="0FB4BE"/>
                </a:solidFill>
                <a:latin typeface="Verdana"/>
                <a:cs typeface="Verdana"/>
              </a:rPr>
              <a:t>range </a:t>
            </a:r>
            <a:r>
              <a:rPr sz="2800" spc="10" dirty="0">
                <a:solidFill>
                  <a:srgbClr val="0FB4BE"/>
                </a:solidFill>
                <a:latin typeface="Verdana"/>
                <a:cs typeface="Verdana"/>
              </a:rPr>
              <a:t>of </a:t>
            </a:r>
            <a:r>
              <a:rPr lang="en-IN" sz="2800" spc="30" dirty="0" smtClean="0">
                <a:solidFill>
                  <a:srgbClr val="0FB4BE"/>
                </a:solidFill>
                <a:latin typeface="Verdana"/>
                <a:cs typeface="Verdana"/>
              </a:rPr>
              <a:t>Junk</a:t>
            </a:r>
            <a:r>
              <a:rPr sz="2800" spc="30" dirty="0" smtClean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2800" spc="65" dirty="0">
                <a:solidFill>
                  <a:srgbClr val="0FB4BE"/>
                </a:solidFill>
                <a:latin typeface="Verdana"/>
                <a:cs typeface="Verdana"/>
              </a:rPr>
              <a:t>food </a:t>
            </a:r>
            <a:r>
              <a:rPr sz="2800" spc="-50" dirty="0">
                <a:solidFill>
                  <a:srgbClr val="0FB4BE"/>
                </a:solidFill>
                <a:latin typeface="Verdana"/>
                <a:cs typeface="Verdana"/>
              </a:rPr>
              <a:t>items, </a:t>
            </a:r>
            <a:r>
              <a:rPr sz="2800" spc="75" dirty="0">
                <a:solidFill>
                  <a:srgbClr val="0FB4BE"/>
                </a:solidFill>
                <a:latin typeface="Verdana"/>
                <a:cs typeface="Verdana"/>
              </a:rPr>
              <a:t>going </a:t>
            </a:r>
            <a:r>
              <a:rPr sz="2800" spc="70" dirty="0">
                <a:solidFill>
                  <a:srgbClr val="0FB4BE"/>
                </a:solidFill>
                <a:latin typeface="Verdana"/>
                <a:cs typeface="Verdana"/>
              </a:rPr>
              <a:t>beyond </a:t>
            </a:r>
            <a:r>
              <a:rPr sz="2800" spc="10" dirty="0">
                <a:solidFill>
                  <a:srgbClr val="0FB4BE"/>
                </a:solidFill>
                <a:latin typeface="Verdana"/>
                <a:cs typeface="Verdana"/>
              </a:rPr>
              <a:t>the </a:t>
            </a:r>
            <a:r>
              <a:rPr sz="2800" spc="114" dirty="0">
                <a:solidFill>
                  <a:srgbClr val="0FB4BE"/>
                </a:solidFill>
                <a:latin typeface="Verdana"/>
                <a:cs typeface="Verdana"/>
              </a:rPr>
              <a:t>basic </a:t>
            </a:r>
            <a:r>
              <a:rPr sz="2800" spc="120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2800" spc="25" dirty="0">
                <a:solidFill>
                  <a:srgbClr val="0FB4BE"/>
                </a:solidFill>
                <a:latin typeface="Verdana"/>
                <a:cs typeface="Verdana"/>
              </a:rPr>
              <a:t>burgers</a:t>
            </a:r>
            <a:r>
              <a:rPr sz="2800" spc="-150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2800" spc="135" dirty="0">
                <a:solidFill>
                  <a:srgbClr val="0FB4BE"/>
                </a:solidFill>
                <a:latin typeface="Verdana"/>
                <a:cs typeface="Verdana"/>
              </a:rPr>
              <a:t>and</a:t>
            </a:r>
            <a:r>
              <a:rPr sz="2800" spc="-145" dirty="0">
                <a:solidFill>
                  <a:srgbClr val="0FB4BE"/>
                </a:solidFill>
                <a:latin typeface="Verdana"/>
                <a:cs typeface="Verdana"/>
              </a:rPr>
              <a:t> </a:t>
            </a:r>
            <a:r>
              <a:rPr sz="2800" spc="-85" dirty="0">
                <a:solidFill>
                  <a:srgbClr val="0FB4BE"/>
                </a:solidFill>
                <a:latin typeface="Verdana"/>
                <a:cs typeface="Verdana"/>
              </a:rPr>
              <a:t>fries.</a:t>
            </a:r>
            <a:endParaRPr sz="2800" dirty="0">
              <a:latin typeface="Verdana"/>
              <a:cs typeface="Verdana"/>
            </a:endParaRPr>
          </a:p>
          <a:p>
            <a:pPr marL="616585" marR="116205" algn="just">
              <a:lnSpc>
                <a:spcPct val="116100"/>
              </a:lnSpc>
              <a:spcBef>
                <a:spcPts val="1080"/>
              </a:spcBef>
            </a:pP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Identify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7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wide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Verdana"/>
                <a:cs typeface="Verdana"/>
              </a:rPr>
              <a:t>variety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IN" sz="2800" spc="-20" dirty="0" smtClean="0">
                <a:solidFill>
                  <a:srgbClr val="FFFFFF"/>
                </a:solidFill>
                <a:latin typeface="Verdana"/>
                <a:cs typeface="Verdana"/>
              </a:rPr>
              <a:t>Junk</a:t>
            </a:r>
            <a:r>
              <a:rPr sz="2800" spc="-140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food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items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high </a:t>
            </a:r>
            <a:r>
              <a:rPr sz="2800" spc="-9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accuracy.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(e.g.,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burgers,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60" dirty="0">
                <a:solidFill>
                  <a:srgbClr val="FFFFFF"/>
                </a:solidFill>
                <a:latin typeface="Verdana"/>
                <a:cs typeface="Verdana"/>
              </a:rPr>
              <a:t>fries,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pizza,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tacos,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donuts, </a:t>
            </a:r>
            <a:r>
              <a:rPr sz="2800" spc="-9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etc.)</a:t>
            </a:r>
            <a:endParaRPr sz="2800" dirty="0">
              <a:latin typeface="Verdana"/>
              <a:cs typeface="Verdana"/>
            </a:endParaRPr>
          </a:p>
          <a:p>
            <a:pPr marL="616585" marR="488315">
              <a:lnSpc>
                <a:spcPct val="116100"/>
              </a:lnSpc>
            </a:pP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Leverage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transfer 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learning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achieve </a:t>
            </a:r>
            <a:r>
              <a:rPr sz="2800" spc="65" dirty="0">
                <a:solidFill>
                  <a:srgbClr val="FFFFFF"/>
                </a:solidFill>
                <a:latin typeface="Verdana"/>
                <a:cs typeface="Verdana"/>
              </a:rPr>
              <a:t>state-of- </a:t>
            </a:r>
            <a:r>
              <a:rPr sz="2800" spc="-9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the-art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performance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Verdana"/>
                <a:cs typeface="Verdana"/>
              </a:rPr>
              <a:t>without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massive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datasets. </a:t>
            </a:r>
            <a:r>
              <a:rPr sz="2800" spc="-9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Offer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real-time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classification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capabilities 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applications 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like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dietary tracking </a:t>
            </a:r>
            <a:r>
              <a:rPr sz="2800" spc="-80" dirty="0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lang="en-IN" sz="2800" spc="-20" dirty="0" smtClean="0">
                <a:solidFill>
                  <a:srgbClr val="FFFFFF"/>
                </a:solidFill>
                <a:latin typeface="Verdana"/>
                <a:cs typeface="Verdana"/>
              </a:rPr>
              <a:t>Junk</a:t>
            </a:r>
            <a:r>
              <a:rPr sz="2800" spc="-20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food 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ordering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85" dirty="0">
                <a:solidFill>
                  <a:srgbClr val="FFFFFF"/>
                </a:solidFill>
                <a:latin typeface="Verdana"/>
                <a:cs typeface="Verdana"/>
              </a:rPr>
              <a:t>systems.</a:t>
            </a:r>
            <a:endParaRPr sz="2800" dirty="0">
              <a:latin typeface="Verdana"/>
              <a:cs typeface="Verdana"/>
            </a:endParaRPr>
          </a:p>
          <a:p>
            <a:pPr marL="616585" marR="5080">
              <a:lnSpc>
                <a:spcPct val="116100"/>
              </a:lnSpc>
            </a:pPr>
            <a:r>
              <a:rPr sz="2800" spc="-65" dirty="0">
                <a:solidFill>
                  <a:srgbClr val="FFFFFF"/>
                </a:solidFill>
                <a:latin typeface="Verdana"/>
                <a:cs typeface="Verdana"/>
              </a:rPr>
              <a:t>Potential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customization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include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specific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food </a:t>
            </a:r>
            <a:r>
              <a:rPr sz="2800" spc="-9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items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Verdana"/>
                <a:cs typeface="Verdana"/>
              </a:rPr>
              <a:t>different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restaurant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chains.</a:t>
            </a: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801" y="2032155"/>
            <a:ext cx="35864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800" algn="l"/>
              </a:tabLst>
            </a:pPr>
            <a:r>
              <a:rPr sz="3000" spc="-955" dirty="0">
                <a:solidFill>
                  <a:srgbClr val="FFFFFF"/>
                </a:solidFill>
                <a:latin typeface="Arial Black"/>
                <a:cs typeface="Arial Black"/>
              </a:rPr>
              <a:t>1	</a:t>
            </a:r>
            <a:r>
              <a:rPr sz="3000" spc="-27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59497" y="2032251"/>
            <a:ext cx="2520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2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19365" y="2032251"/>
            <a:ext cx="2724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60" dirty="0">
                <a:solidFill>
                  <a:srgbClr val="FFFFFF"/>
                </a:solidFill>
                <a:latin typeface="Arial Black"/>
                <a:cs typeface="Arial Black"/>
              </a:rPr>
              <a:t>4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43092" y="2032251"/>
            <a:ext cx="2692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85" dirty="0">
                <a:solidFill>
                  <a:srgbClr val="FFFFFF"/>
                </a:solidFill>
                <a:latin typeface="Arial Black"/>
                <a:cs typeface="Arial Black"/>
              </a:rPr>
              <a:t>5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8244" y="2880460"/>
            <a:ext cx="2896235" cy="1857375"/>
          </a:xfrm>
          <a:prstGeom prst="rect">
            <a:avLst/>
          </a:prstGeom>
          <a:solidFill>
            <a:srgbClr val="0FB4BE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3150">
              <a:latin typeface="Times New Roman"/>
              <a:cs typeface="Times New Roman"/>
            </a:endParaRPr>
          </a:p>
          <a:p>
            <a:pPr marL="144780" marR="875665">
              <a:lnSpc>
                <a:spcPct val="114100"/>
              </a:lnSpc>
            </a:pPr>
            <a:r>
              <a:rPr sz="2300" spc="-175" dirty="0">
                <a:solidFill>
                  <a:srgbClr val="FFFFFF"/>
                </a:solidFill>
                <a:latin typeface="Verdana"/>
                <a:cs typeface="Verdana"/>
              </a:rPr>
              <a:t>DATASET </a:t>
            </a:r>
            <a:r>
              <a:rPr sz="23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300" spc="-2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300" spc="-3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00" spc="-10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30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300" spc="-2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30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300" spc="-2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300" spc="-4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00" spc="-2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300" spc="-16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39011" y="2880460"/>
            <a:ext cx="3273425" cy="1857375"/>
          </a:xfrm>
          <a:prstGeom prst="rect">
            <a:avLst/>
          </a:prstGeom>
          <a:solidFill>
            <a:srgbClr val="0FB4BE"/>
          </a:solidFill>
        </p:spPr>
        <p:txBody>
          <a:bodyPr vert="horz" wrap="square" lIns="0" tIns="260985" rIns="0" bIns="0" rtlCol="0">
            <a:spAutoFit/>
          </a:bodyPr>
          <a:lstStyle/>
          <a:p>
            <a:pPr marL="144780" marR="657860">
              <a:lnSpc>
                <a:spcPct val="114100"/>
              </a:lnSpc>
              <a:spcBef>
                <a:spcPts val="2055"/>
              </a:spcBef>
            </a:pPr>
            <a:r>
              <a:rPr sz="2300" spc="-1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300" spc="-3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00" spc="-17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300" spc="-2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30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300" spc="-3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3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300" spc="-3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00" spc="-2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300" spc="-6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300" spc="-2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300" spc="-2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300" spc="-200" dirty="0">
                <a:solidFill>
                  <a:srgbClr val="FFFFFF"/>
                </a:solidFill>
                <a:latin typeface="Verdana"/>
                <a:cs typeface="Verdana"/>
              </a:rPr>
              <a:t>K  </a:t>
            </a:r>
            <a:r>
              <a:rPr sz="2300" spc="-140" dirty="0">
                <a:solidFill>
                  <a:srgbClr val="FFFFFF"/>
                </a:solidFill>
                <a:latin typeface="Verdana"/>
                <a:cs typeface="Verdana"/>
              </a:rPr>
              <a:t>ARCHITECTURE/ </a:t>
            </a:r>
            <a:r>
              <a:rPr sz="23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75" dirty="0">
                <a:solidFill>
                  <a:srgbClr val="FFFFFF"/>
                </a:solidFill>
                <a:latin typeface="Verdana"/>
                <a:cs typeface="Verdana"/>
              </a:rPr>
              <a:t>WORKING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6941" y="2880460"/>
            <a:ext cx="2795905" cy="1857375"/>
          </a:xfrm>
          <a:prstGeom prst="rect">
            <a:avLst/>
          </a:prstGeom>
          <a:solidFill>
            <a:srgbClr val="0FB4BE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4850">
              <a:latin typeface="Times New Roman"/>
              <a:cs typeface="Times New Roman"/>
            </a:endParaRPr>
          </a:p>
          <a:p>
            <a:pPr marL="144780">
              <a:lnSpc>
                <a:spcPct val="100000"/>
              </a:lnSpc>
            </a:pPr>
            <a:r>
              <a:rPr sz="2300" spc="-215" dirty="0">
                <a:solidFill>
                  <a:srgbClr val="FFFFFF"/>
                </a:solidFill>
                <a:latin typeface="Verdana"/>
                <a:cs typeface="Verdana"/>
              </a:rPr>
              <a:t>TRAINING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86809" y="2880460"/>
            <a:ext cx="2910840" cy="1857375"/>
          </a:xfrm>
          <a:prstGeom prst="rect">
            <a:avLst/>
          </a:prstGeom>
          <a:solidFill>
            <a:srgbClr val="0FB4BE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3150">
              <a:latin typeface="Times New Roman"/>
              <a:cs typeface="Times New Roman"/>
            </a:endParaRPr>
          </a:p>
          <a:p>
            <a:pPr marL="144780" marR="964565">
              <a:lnSpc>
                <a:spcPct val="114100"/>
              </a:lnSpc>
            </a:pPr>
            <a:r>
              <a:rPr sz="2300" spc="-2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300" spc="-3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300" spc="-2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300" spc="-2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300" spc="-4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300" spc="-1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300" spc="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3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300" spc="-1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300" spc="-130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2300" spc="-190" dirty="0">
                <a:solidFill>
                  <a:srgbClr val="FFFFFF"/>
                </a:solidFill>
                <a:latin typeface="Verdana"/>
                <a:cs typeface="Verdana"/>
              </a:rPr>
              <a:t>VALIDATION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610536" y="2880460"/>
            <a:ext cx="3258185" cy="1857375"/>
          </a:xfrm>
          <a:prstGeom prst="rect">
            <a:avLst/>
          </a:prstGeom>
          <a:solidFill>
            <a:srgbClr val="0FB4BE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4850">
              <a:latin typeface="Times New Roman"/>
              <a:cs typeface="Times New Roman"/>
            </a:endParaRPr>
          </a:p>
          <a:p>
            <a:pPr marL="144780">
              <a:lnSpc>
                <a:spcPct val="100000"/>
              </a:lnSpc>
            </a:pPr>
            <a:r>
              <a:rPr sz="2300" spc="-70" dirty="0">
                <a:solidFill>
                  <a:srgbClr val="FFFFFF"/>
                </a:solidFill>
                <a:latin typeface="Verdana"/>
                <a:cs typeface="Verdana"/>
              </a:rPr>
              <a:t>Prediction: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0801" y="4784809"/>
            <a:ext cx="2578100" cy="169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900" spc="-25" dirty="0">
                <a:solidFill>
                  <a:srgbClr val="FFFFFF"/>
                </a:solidFill>
                <a:latin typeface="Verdana"/>
                <a:cs typeface="Verdana"/>
              </a:rPr>
              <a:t>Dataset</a:t>
            </a:r>
            <a:r>
              <a:rPr sz="19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40" dirty="0">
                <a:solidFill>
                  <a:srgbClr val="FFFFFF"/>
                </a:solidFill>
                <a:latin typeface="Verdana"/>
                <a:cs typeface="Verdana"/>
              </a:rPr>
              <a:t>serves</a:t>
            </a:r>
            <a:r>
              <a:rPr sz="19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5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19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900" spc="-6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0" dirty="0">
                <a:solidFill>
                  <a:srgbClr val="FFFFFF"/>
                </a:solidFill>
                <a:latin typeface="Verdana"/>
                <a:cs typeface="Verdana"/>
              </a:rPr>
              <a:t>training </a:t>
            </a:r>
            <a:r>
              <a:rPr sz="1900" spc="-25" dirty="0">
                <a:solidFill>
                  <a:srgbClr val="FFFFFF"/>
                </a:solidFill>
                <a:latin typeface="Verdana"/>
                <a:cs typeface="Verdana"/>
              </a:rPr>
              <a:t>material 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19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9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900" spc="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00" spc="-6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9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900" spc="-22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00" spc="25" dirty="0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sz="1900" spc="-35" dirty="0">
                <a:solidFill>
                  <a:srgbClr val="FFFFFF"/>
                </a:solidFill>
                <a:latin typeface="Verdana"/>
                <a:cs typeface="Verdana"/>
              </a:rPr>
              <a:t>learn </a:t>
            </a:r>
            <a:r>
              <a:rPr sz="1900" spc="-5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900" spc="-45" dirty="0">
                <a:solidFill>
                  <a:srgbClr val="FFFFFF"/>
                </a:solidFill>
                <a:latin typeface="Verdana"/>
                <a:cs typeface="Verdana"/>
              </a:rPr>
              <a:t>distinctive </a:t>
            </a:r>
            <a:r>
              <a:rPr sz="19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30" dirty="0">
                <a:solidFill>
                  <a:srgbClr val="FFFFFF"/>
                </a:solidFill>
                <a:latin typeface="Verdana"/>
                <a:cs typeface="Verdana"/>
              </a:rPr>
              <a:t>features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71568" y="4784809"/>
            <a:ext cx="2913380" cy="2359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900" spc="-25" dirty="0">
                <a:solidFill>
                  <a:srgbClr val="FFFFFF"/>
                </a:solidFill>
                <a:latin typeface="Verdana"/>
                <a:cs typeface="Verdana"/>
              </a:rPr>
              <a:t>Convolutional 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Neural </a:t>
            </a:r>
            <a:r>
              <a:rPr sz="19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4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00" spc="-6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9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900" spc="-22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235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1900" spc="15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900" spc="-140" dirty="0">
                <a:solidFill>
                  <a:srgbClr val="FFFFFF"/>
                </a:solidFill>
                <a:latin typeface="Verdana"/>
                <a:cs typeface="Verdana"/>
              </a:rPr>
              <a:t>NN</a:t>
            </a:r>
            <a:r>
              <a:rPr sz="19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900" spc="240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1900" spc="5" dirty="0">
                <a:solidFill>
                  <a:srgbClr val="FFFFFF"/>
                </a:solidFill>
                <a:latin typeface="Verdana"/>
                <a:cs typeface="Verdana"/>
              </a:rPr>
              <a:t>commonly used 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19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25" dirty="0">
                <a:solidFill>
                  <a:srgbClr val="FFFFFF"/>
                </a:solidFill>
                <a:latin typeface="Verdana"/>
                <a:cs typeface="Verdana"/>
              </a:rPr>
              <a:t>image</a:t>
            </a:r>
            <a:r>
              <a:rPr sz="19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classification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due </a:t>
            </a:r>
            <a:r>
              <a:rPr sz="1900" spc="-6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00" spc="3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00" spc="6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ilit</a:t>
            </a:r>
            <a:r>
              <a:rPr sz="1900" spc="-11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00" spc="3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900" spc="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00" spc="6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spatial </a:t>
            </a:r>
            <a:r>
              <a:rPr sz="1900" spc="-30" dirty="0">
                <a:solidFill>
                  <a:srgbClr val="FFFFFF"/>
                </a:solidFill>
                <a:latin typeface="Verdana"/>
                <a:cs typeface="Verdana"/>
              </a:rPr>
              <a:t>hierarchies </a:t>
            </a:r>
            <a:r>
              <a:rPr sz="1900" spc="4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9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patterns.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59497" y="4784809"/>
            <a:ext cx="2245360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900" spc="-1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9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900" spc="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00" spc="-6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9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900" spc="-165" dirty="0">
                <a:solidFill>
                  <a:srgbClr val="FFFFFF"/>
                </a:solidFill>
                <a:latin typeface="Verdana"/>
                <a:cs typeface="Verdana"/>
              </a:rPr>
              <a:t>k  </a:t>
            </a:r>
            <a:r>
              <a:rPr sz="1900" spc="-30" dirty="0">
                <a:solidFill>
                  <a:srgbClr val="FFFFFF"/>
                </a:solidFill>
                <a:latin typeface="Verdana"/>
                <a:cs typeface="Verdana"/>
              </a:rPr>
              <a:t>analyzes </a:t>
            </a:r>
            <a:r>
              <a:rPr sz="1900" spc="-50" dirty="0">
                <a:solidFill>
                  <a:srgbClr val="FFFFFF"/>
                </a:solidFill>
                <a:latin typeface="Verdana"/>
                <a:cs typeface="Verdana"/>
              </a:rPr>
              <a:t>the input </a:t>
            </a:r>
            <a:r>
              <a:rPr sz="1900" spc="-6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20" dirty="0">
                <a:solidFill>
                  <a:srgbClr val="FFFFFF"/>
                </a:solidFill>
                <a:latin typeface="Verdana"/>
                <a:cs typeface="Verdana"/>
              </a:rPr>
              <a:t>images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19365" y="4784809"/>
            <a:ext cx="2566035" cy="202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900" spc="-5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model 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1900" spc="-25" dirty="0">
                <a:solidFill>
                  <a:srgbClr val="FFFFFF"/>
                </a:solidFill>
                <a:latin typeface="Verdana"/>
                <a:cs typeface="Verdana"/>
              </a:rPr>
              <a:t>tested </a:t>
            </a:r>
            <a:r>
              <a:rPr sz="19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1900" spc="114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1900" spc="5" dirty="0">
                <a:solidFill>
                  <a:srgbClr val="FFFFFF"/>
                </a:solidFill>
                <a:latin typeface="Verdana"/>
                <a:cs typeface="Verdana"/>
              </a:rPr>
              <a:t>separate </a:t>
            </a:r>
            <a:r>
              <a:rPr sz="1900" spc="-35" dirty="0">
                <a:solidFill>
                  <a:srgbClr val="FFFFFF"/>
                </a:solidFill>
                <a:latin typeface="Verdana"/>
                <a:cs typeface="Verdana"/>
              </a:rPr>
              <a:t>set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20" dirty="0">
                <a:solidFill>
                  <a:srgbClr val="FFFFFF"/>
                </a:solidFill>
                <a:latin typeface="Verdana"/>
                <a:cs typeface="Verdana"/>
              </a:rPr>
              <a:t>images </a:t>
            </a:r>
            <a:r>
              <a:rPr sz="1900" spc="-45" dirty="0">
                <a:solidFill>
                  <a:srgbClr val="FFFFFF"/>
                </a:solidFill>
                <a:latin typeface="Verdana"/>
                <a:cs typeface="Verdana"/>
              </a:rPr>
              <a:t>not </a:t>
            </a:r>
            <a:r>
              <a:rPr sz="1900" spc="5" dirty="0">
                <a:solidFill>
                  <a:srgbClr val="FFFFFF"/>
                </a:solidFill>
                <a:latin typeface="Verdana"/>
                <a:cs typeface="Verdana"/>
              </a:rPr>
              <a:t>used 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6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00" spc="7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900" spc="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00" spc="6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900" spc="-36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900" spc="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00" spc="50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9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1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900" spc="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sz="1900" spc="6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900" spc="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ti</a:t>
            </a:r>
            <a:r>
              <a:rPr sz="19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900" spc="-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sz="1900" spc="-95" dirty="0">
                <a:solidFill>
                  <a:srgbClr val="FFFFFF"/>
                </a:solidFill>
                <a:latin typeface="Verdana"/>
                <a:cs typeface="Verdana"/>
              </a:rPr>
              <a:t>set.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743092" y="4784809"/>
            <a:ext cx="2964180" cy="169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900" spc="20" dirty="0">
                <a:solidFill>
                  <a:srgbClr val="FFFFFF"/>
                </a:solidFill>
                <a:latin typeface="Verdana"/>
                <a:cs typeface="Verdana"/>
              </a:rPr>
              <a:t>Once </a:t>
            </a:r>
            <a:r>
              <a:rPr sz="1900" spc="-30" dirty="0">
                <a:solidFill>
                  <a:srgbClr val="FFFFFF"/>
                </a:solidFill>
                <a:latin typeface="Verdana"/>
                <a:cs typeface="Verdana"/>
              </a:rPr>
              <a:t>trained </a:t>
            </a:r>
            <a:r>
              <a:rPr sz="1900" spc="4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9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45" dirty="0">
                <a:solidFill>
                  <a:srgbClr val="FFFFFF"/>
                </a:solidFill>
                <a:latin typeface="Verdana"/>
                <a:cs typeface="Verdana"/>
              </a:rPr>
              <a:t>validated,</a:t>
            </a:r>
            <a:r>
              <a:rPr sz="19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9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model</a:t>
            </a:r>
            <a:r>
              <a:rPr sz="19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1900" spc="-6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40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1900" spc="15" dirty="0">
                <a:solidFill>
                  <a:srgbClr val="FFFFFF"/>
                </a:solidFill>
                <a:latin typeface="Verdana"/>
                <a:cs typeface="Verdana"/>
              </a:rPr>
              <a:t>applied </a:t>
            </a:r>
            <a:r>
              <a:rPr sz="1900" spc="-3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1900" spc="-114" dirty="0">
                <a:solidFill>
                  <a:srgbClr val="FFFFFF"/>
                </a:solidFill>
                <a:latin typeface="Verdana"/>
                <a:cs typeface="Verdana"/>
              </a:rPr>
              <a:t>new, </a:t>
            </a:r>
            <a:r>
              <a:rPr sz="19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unlabeled </a:t>
            </a:r>
            <a:r>
              <a:rPr sz="1900" spc="20" dirty="0">
                <a:solidFill>
                  <a:srgbClr val="FFFFFF"/>
                </a:solidFill>
                <a:latin typeface="Verdana"/>
                <a:cs typeface="Verdana"/>
              </a:rPr>
              <a:t>images 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19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classification</a:t>
            </a:r>
            <a:endParaRPr sz="1900">
              <a:latin typeface="Verdana"/>
              <a:cs typeface="Verdan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96225" y="6817155"/>
            <a:ext cx="3390899" cy="34670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73276" y="0"/>
            <a:ext cx="7514723" cy="220246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87926" y="581212"/>
            <a:ext cx="50882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M</a:t>
            </a:r>
            <a:r>
              <a:rPr spc="-455" dirty="0"/>
              <a:t>O</a:t>
            </a:r>
            <a:r>
              <a:rPr spc="-755" dirty="0"/>
              <a:t>D</a:t>
            </a:r>
            <a:r>
              <a:rPr spc="-960" dirty="0"/>
              <a:t>E</a:t>
            </a:r>
            <a:r>
              <a:rPr spc="-1250" dirty="0"/>
              <a:t>LL</a:t>
            </a:r>
            <a:r>
              <a:rPr spc="-1785" dirty="0"/>
              <a:t>I</a:t>
            </a:r>
            <a:r>
              <a:rPr spc="-700" dirty="0"/>
              <a:t>N</a:t>
            </a:r>
            <a:r>
              <a:rPr spc="-295" dirty="0"/>
              <a:t>G</a:t>
            </a: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326" y="7962024"/>
            <a:ext cx="133350" cy="13334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2163" y="8452560"/>
            <a:ext cx="142875" cy="14287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2163" y="8947860"/>
            <a:ext cx="142875" cy="14287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192317" y="7725162"/>
            <a:ext cx="12553315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7220" marR="5080" indent="-605155">
              <a:lnSpc>
                <a:spcPct val="116100"/>
              </a:lnSpc>
              <a:spcBef>
                <a:spcPts val="100"/>
              </a:spcBef>
            </a:pP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Transfer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learning: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Leverage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pre-trained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models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(e.g.,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VGG16,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ResNet50) </a:t>
            </a:r>
            <a:r>
              <a:rPr sz="2800" spc="-9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Reduce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training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improve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Verdana"/>
                <a:cs typeface="Verdana"/>
              </a:rPr>
              <a:t>accuracy</a:t>
            </a:r>
            <a:endParaRPr sz="2800" dirty="0">
              <a:latin typeface="Verdana"/>
              <a:cs typeface="Verdana"/>
            </a:endParaRPr>
          </a:p>
          <a:p>
            <a:pPr marL="617220">
              <a:lnSpc>
                <a:spcPct val="100000"/>
              </a:lnSpc>
              <a:spcBef>
                <a:spcPts val="540"/>
              </a:spcBef>
            </a:pP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Fine-tuned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IN" sz="2800" spc="-20" dirty="0" smtClean="0">
                <a:solidFill>
                  <a:srgbClr val="FFFFFF"/>
                </a:solidFill>
                <a:latin typeface="Verdana"/>
                <a:cs typeface="Verdana"/>
              </a:rPr>
              <a:t>Junk</a:t>
            </a:r>
            <a:r>
              <a:rPr sz="2800" spc="-140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food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image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classification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85" dirty="0">
                <a:solidFill>
                  <a:srgbClr val="FFFFFF"/>
                </a:solidFill>
                <a:latin typeface="Verdana"/>
                <a:cs typeface="Verdana"/>
              </a:rPr>
              <a:t>task</a:t>
            </a: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683</Words>
  <Application>Microsoft Office PowerPoint</Application>
  <PresentationFormat>Custom</PresentationFormat>
  <Paragraphs>91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JUNK FOOD     CLASSIFICATION</vt:lpstr>
      <vt:lpstr>GENERATIVE AI</vt:lpstr>
      <vt:lpstr>AGENDA </vt:lpstr>
      <vt:lpstr>PROBLEM STATEMENT</vt:lpstr>
      <vt:lpstr>OVERVIEW</vt:lpstr>
      <vt:lpstr>Who are the end users?</vt:lpstr>
      <vt:lpstr>SOLUTION Our solution for Junk food  classification leverages machine  learning techniques to categorize  Junk food items and visualize  them using Convolution Neural  Network, and ResNet50V2</vt:lpstr>
      <vt:lpstr>THE WOW IN MY</vt:lpstr>
      <vt:lpstr>MODELLING</vt:lpstr>
      <vt:lpstr>OUTPUT</vt:lpstr>
      <vt:lpstr>ResNet50V2- MODEL COMPILATION AND TRAINING</vt:lpstr>
      <vt:lpstr>RESULTS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Fastfoodclassificaton</dc:title>
  <dc:creator>Akshayya Sekar</dc:creator>
  <cp:keywords>DAGBFs4TVz0,BAFB_PwZpR8</cp:keywords>
  <cp:lastModifiedBy>2021PITCS246</cp:lastModifiedBy>
  <cp:revision>2</cp:revision>
  <dcterms:created xsi:type="dcterms:W3CDTF">2024-04-03T06:04:16Z</dcterms:created>
  <dcterms:modified xsi:type="dcterms:W3CDTF">2024-04-03T07:36:15Z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2024-04-01T00:00:00Z</vt:filetime>
  </property>
  <property fmtid="{D5CDD505-2E9C-101B-9397-08002B2CF9AE}" pid="3" name="Creator">
    <vt:lpwstr>Canva</vt:lpwstr>
  </property>
  <property fmtid="{D5CDD505-2E9C-101B-9397-08002B2CF9AE}" pid="4" name="LastSaved">
    <vt:filetime>2024-04-03T00:00:00Z</vt:filetime>
  </property>
</Properties>
</file>